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10.xml.rels" ContentType="application/vnd.openxmlformats-package.relationships+xml"/>
  <Override PartName="/ppt/slides/_rels/slide17.xml.rels" ContentType="application/vnd.openxmlformats-package.relationships+xml"/>
  <Override PartName="/ppt/slides/_rels/slide9.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3.xml.rels" ContentType="application/vnd.openxmlformats-package.relationships+xml"/>
  <Override PartName="/ppt/slides/_rels/slide1.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_rels/slide11.xml.rels" ContentType="application/vnd.openxmlformats-package.relationships+xml"/>
  <Override PartName="/ppt/slides/_rels/slide18.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22.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slide30.xml" ContentType="application/vnd.openxmlformats-officedocument.presentationml.slide+xml"/>
  <Override PartName="/ppt/slides/slide22.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_rels/presentation.xml.rels" ContentType="application/vnd.openxmlformats-package.relationships+xml"/>
  <Override PartName="/ppt/media/image26.png" ContentType="image/png"/>
  <Override PartName="/ppt/media/image25.png" ContentType="image/png"/>
  <Override PartName="/ppt/media/image10.png" ContentType="image/png"/>
  <Override PartName="/ppt/media/image24.png" ContentType="image/png"/>
  <Override PartName="/ppt/media/image9.png" ContentType="image/png"/>
  <Override PartName="/ppt/media/image8.png" ContentType="image/png"/>
  <Override PartName="/ppt/media/image23.jpeg" ContentType="image/jpeg"/>
  <Override PartName="/ppt/media/image7.jpeg" ContentType="image/jpeg"/>
  <Override PartName="/ppt/media/image2.png" ContentType="image/png"/>
  <Override PartName="/ppt/media/image22.png" ContentType="image/png"/>
  <Override PartName="/ppt/media/image6.jpeg" ContentType="image/jpeg"/>
  <Override PartName="/ppt/media/image12.png" ContentType="image/png"/>
  <Override PartName="/ppt/media/image5.jpeg" ContentType="image/jpeg"/>
  <Override PartName="/ppt/media/image1.png" ContentType="image/png"/>
  <Override PartName="/ppt/media/image21.png" ContentType="image/png"/>
  <Override PartName="/ppt/media/image20.jpeg" ContentType="image/jpeg"/>
  <Override PartName="/ppt/media/image3.png" ContentType="image/png"/>
  <Override PartName="/ppt/media/image4.jpeg" ContentType="image/jpeg"/>
  <Override PartName="/ppt/media/image11.jpeg" ContentType="image/jpeg"/>
  <Override PartName="/ppt/media/image13.png" ContentType="image/png"/>
  <Override PartName="/ppt/media/image14.png" ContentType="image/png"/>
  <Override PartName="/ppt/media/image15.jpeg" ContentType="image/jpeg"/>
  <Override PartName="/ppt/media/image16.png" ContentType="image/png"/>
  <Override PartName="/ppt/media/image17.png" ContentType="image/png"/>
  <Override PartName="/ppt/media/image18.png" ContentType="image/png"/>
  <Override PartName="/ppt/media/image19.png" ContentType="image/png"/>
  <Override PartName="/ppt/presentation.xml" ContentType="application/vnd.openxmlformats-officedocument.presentationml.presentation.main+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slideLayouts/slideLayout46.xml" ContentType="application/vnd.openxmlformats-officedocument.presentationml.slideLayout+xml"/>
  <Override PartName="/ppt/slideLayouts/slideLayout5.xml" ContentType="application/vnd.openxmlformats-officedocument.presentationml.slideLayout+xml"/>
  <Override PartName="/ppt/slideLayouts/slideLayout45.xml" ContentType="application/vnd.openxmlformats-officedocument.presentationml.slideLayout+xml"/>
  <Override PartName="/ppt/slideLayouts/slideLayout4.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89.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79.xml" ContentType="application/vnd.openxmlformats-officedocument.presentationml.slideLayout+xml"/>
  <Override PartName="/ppt/slideLayouts/slideLayout10.xml" ContentType="application/vnd.openxmlformats-officedocument.presentationml.slideLayout+xml"/>
  <Override PartName="/ppt/slideLayouts/slideLayout69.xml" ContentType="application/vnd.openxmlformats-officedocument.presentationml.slideLayout+xml"/>
  <Override PartName="/ppt/slideLayouts/slideLayout8.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92.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93.xml" ContentType="application/vnd.openxmlformats-officedocument.presentationml.slideLayout+xml"/>
  <Override PartName="/ppt/slideLayouts/slideLayout19.xml" ContentType="application/vnd.openxmlformats-officedocument.presentationml.slideLayout+xml"/>
  <Override PartName="/ppt/slideLayouts/slideLayout9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15.xml" ContentType="application/vnd.openxmlformats-officedocument.presentationml.slideLayout+xml"/>
  <Override PartName="/ppt/slideLayouts/slideLayout90.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16.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1.xml" ContentType="application/vnd.openxmlformats-officedocument.presentationml.slideLayout+xml"/>
  <Override PartName="/ppt/slideLayouts/slideLayout57.xml" ContentType="application/vnd.openxmlformats-officedocument.presentationml.slideLayout+xml"/>
  <Override PartName="/ppt/slideLayouts/slideLayout2.xml" ContentType="application/vnd.openxmlformats-officedocument.presentationml.slideLayout+xml"/>
  <Override PartName="/ppt/slideLayouts/slideLayout58.xml" ContentType="application/vnd.openxmlformats-officedocument.presentationml.slideLayout+xml"/>
  <Override PartName="/ppt/slideLayouts/slideLayout3.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80.xml" ContentType="application/vnd.openxmlformats-officedocument.presentationml.slideLayout+xml"/>
  <Override PartName="/ppt/slideLayouts/_rels/slideLayout96.xml.rels" ContentType="application/vnd.openxmlformats-package.relationships+xml"/>
  <Override PartName="/ppt/slideLayouts/_rels/slideLayout89.xml.rels" ContentType="application/vnd.openxmlformats-package.relationships+xml"/>
  <Override PartName="/ppt/slideLayouts/_rels/slideLayout88.xml.rels" ContentType="application/vnd.openxmlformats-package.relationships+xml"/>
  <Override PartName="/ppt/slideLayouts/_rels/slideLayout87.xml.rels" ContentType="application/vnd.openxmlformats-package.relationships+xml"/>
  <Override PartName="/ppt/slideLayouts/_rels/slideLayout86.xml.rels" ContentType="application/vnd.openxmlformats-package.relationships+xml"/>
  <Override PartName="/ppt/slideLayouts/_rels/slideLayout85.xml.rels" ContentType="application/vnd.openxmlformats-package.relationships+xml"/>
  <Override PartName="/ppt/slideLayouts/_rels/slideLayout84.xml.rels" ContentType="application/vnd.openxmlformats-package.relationships+xml"/>
  <Override PartName="/ppt/slideLayouts/_rels/slideLayout78.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79.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70.xml.rels" ContentType="application/vnd.openxmlformats-package.relationships+xml"/>
  <Override PartName="/ppt/slideLayouts/_rels/slideLayout57.xml.rels" ContentType="application/vnd.openxmlformats-package.relationships+xml"/>
  <Override PartName="/ppt/slideLayouts/_rels/slideLayout56.xml.rels" ContentType="application/vnd.openxmlformats-package.relationships+xml"/>
  <Override PartName="/ppt/slideLayouts/_rels/slideLayout55.xml.rels" ContentType="application/vnd.openxmlformats-package.relationships+xml"/>
  <Override PartName="/ppt/slideLayouts/_rels/slideLayout83.xml.rels" ContentType="application/vnd.openxmlformats-package.relationships+xml"/>
  <Override PartName="/ppt/slideLayouts/_rels/slideLayout51.xml.rels" ContentType="application/vnd.openxmlformats-package.relationships+xml"/>
  <Override PartName="/ppt/slideLayouts/_rels/slideLayout49.xml.rels" ContentType="application/vnd.openxmlformats-package.relationships+xml"/>
  <Override PartName="/ppt/slideLayouts/_rels/slideLayout48.xml.rels" ContentType="application/vnd.openxmlformats-package.relationships+xml"/>
  <Override PartName="/ppt/slideLayouts/_rels/slideLayout47.xml.rels" ContentType="application/vnd.openxmlformats-package.relationships+xml"/>
  <Override PartName="/ppt/slideLayouts/_rels/slideLayout21.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8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27.xml.rels" ContentType="application/vnd.openxmlformats-package.relationships+xml"/>
  <Override PartName="/ppt/slideLayouts/_rels/slideLayout90.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68.xml.rels" ContentType="application/vnd.openxmlformats-package.relationships+xml"/>
  <Override PartName="/ppt/slideLayouts/_rels/slideLayout4.xml.rels" ContentType="application/vnd.openxmlformats-package.relationships+xml"/>
  <Override PartName="/ppt/slideLayouts/_rels/slideLayout67.xml.rels" ContentType="application/vnd.openxmlformats-package.relationships+xml"/>
  <Override PartName="/ppt/slideLayouts/_rels/slideLayout3.xml.rels" ContentType="application/vnd.openxmlformats-package.relationships+xml"/>
  <Override PartName="/ppt/slideLayouts/_rels/slideLayout69.xml.rels" ContentType="application/vnd.openxmlformats-package.relationships+xml"/>
  <Override PartName="/ppt/slideLayouts/_rels/slideLayout50.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41.xml.rels" ContentType="application/vnd.openxmlformats-package.relationships+xml"/>
  <Override PartName="/ppt/slideLayouts/_rels/slideLayout52.xml.rels" ContentType="application/vnd.openxmlformats-package.relationships+xml"/>
  <Override PartName="/ppt/slideLayouts/_rels/slideLayout7.xml.rels" ContentType="application/vnd.openxmlformats-package.relationships+xml"/>
  <Override PartName="/ppt/slideLayouts/_rels/slideLayout42.xml.rels" ContentType="application/vnd.openxmlformats-package.relationships+xml"/>
  <Override PartName="/ppt/slideLayouts/_rels/slideLayout65.xml.rels" ContentType="application/vnd.openxmlformats-package.relationships+xml"/>
  <Override PartName="/ppt/slideLayouts/_rels/slideLayout1.xml.rels" ContentType="application/vnd.openxmlformats-package.relationships+xml"/>
  <Override PartName="/ppt/slideLayouts/_rels/slideLayout53.xml.rels" ContentType="application/vnd.openxmlformats-package.relationships+xml"/>
  <Override PartName="/ppt/slideLayouts/_rels/slideLayout8.xml.rels" ContentType="application/vnd.openxmlformats-package.relationships+xml"/>
  <Override PartName="/ppt/slideLayouts/_rels/slideLayout43.xml.rels" ContentType="application/vnd.openxmlformats-package.relationships+xml"/>
  <Override PartName="/ppt/slideLayouts/_rels/slideLayout66.xml.rels" ContentType="application/vnd.openxmlformats-package.relationships+xml"/>
  <Override PartName="/ppt/slideLayouts/_rels/slideLayout2.xml.rels" ContentType="application/vnd.openxmlformats-package.relationships+xml"/>
  <Override PartName="/ppt/slideLayouts/_rels/slideLayout54.xml.rels" ContentType="application/vnd.openxmlformats-package.relationships+xml"/>
  <Override PartName="/ppt/slideLayouts/_rels/slideLayout9.xml.rels" ContentType="application/vnd.openxmlformats-package.relationships+xml"/>
  <Override PartName="/ppt/slideLayouts/_rels/slideLayout91.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17.xml.rels" ContentType="application/vnd.openxmlformats-package.relationships+xml"/>
  <Override PartName="/ppt/slideLayouts/_rels/slideLayout81.xml.rels" ContentType="application/vnd.openxmlformats-package.relationships+xml"/>
  <Override PartName="/ppt/slideLayouts/_rels/slideLayout23.xml.rels" ContentType="application/vnd.openxmlformats-package.relationships+xml"/>
  <Override PartName="/ppt/slideLayouts/_rels/slideLayout82.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28.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92.xml.rels" ContentType="application/vnd.openxmlformats-package.relationships+xml"/>
  <Override PartName="/ppt/slideLayouts/_rels/slideLayout34.xml.rels" ContentType="application/vnd.openxmlformats-package.relationships+xml"/>
  <Override PartName="/ppt/slideLayouts/_rels/slideLayout77.xml.rels" ContentType="application/vnd.openxmlformats-package.relationships+xml"/>
  <Override PartName="/ppt/slideLayouts/_rels/slideLayout45.xml.rels" ContentType="application/vnd.openxmlformats-package.relationships+xml"/>
  <Override PartName="/ppt/slideLayouts/_rels/slideLayout93.xml.rels" ContentType="application/vnd.openxmlformats-package.relationships+xml"/>
  <Override PartName="/ppt/slideLayouts/_rels/slideLayout35.xml.rels" ContentType="application/vnd.openxmlformats-package.relationships+xml"/>
  <Override PartName="/ppt/slideLayouts/_rels/slideLayout94.xml.rels" ContentType="application/vnd.openxmlformats-package.relationships+xml"/>
  <Override PartName="/ppt/slideLayouts/_rels/slideLayout36.xml.rels" ContentType="application/vnd.openxmlformats-package.relationships+xml"/>
  <Override PartName="/ppt/slideLayouts/_rels/slideLayout95.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40.xml.rels" ContentType="application/vnd.openxmlformats-package.relationships+xml"/>
  <Override PartName="/ppt/slideLayouts/_rels/slideLayout46.xml.rels" ContentType="application/vnd.openxmlformats-package.relationship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99" name="PlaceHolder 2"/>
          <p:cNvSpPr>
            <a:spLocks noGrp="1"/>
          </p:cNvSpPr>
          <p:nvPr>
            <p:ph type="body"/>
          </p:nvPr>
        </p:nvSpPr>
        <p:spPr>
          <a:xfrm>
            <a:off x="456840" y="160452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00" name="PlaceHolder 3"/>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02"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03"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04"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05" name="PlaceHolder 5"/>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07" name="PlaceHolder 2"/>
          <p:cNvSpPr>
            <a:spLocks noGrp="1"/>
          </p:cNvSpPr>
          <p:nvPr>
            <p:ph type="body"/>
          </p:nvPr>
        </p:nvSpPr>
        <p:spPr>
          <a:xfrm>
            <a:off x="456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08" name="PlaceHolder 3"/>
          <p:cNvSpPr>
            <a:spLocks noGrp="1"/>
          </p:cNvSpPr>
          <p:nvPr>
            <p:ph type="body"/>
          </p:nvPr>
        </p:nvSpPr>
        <p:spPr>
          <a:xfrm>
            <a:off x="3237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09" name="PlaceHolder 4"/>
          <p:cNvSpPr>
            <a:spLocks noGrp="1"/>
          </p:cNvSpPr>
          <p:nvPr>
            <p:ph type="body"/>
          </p:nvPr>
        </p:nvSpPr>
        <p:spPr>
          <a:xfrm>
            <a:off x="6018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10" name="PlaceHolder 5"/>
          <p:cNvSpPr>
            <a:spLocks noGrp="1"/>
          </p:cNvSpPr>
          <p:nvPr>
            <p:ph type="body"/>
          </p:nvPr>
        </p:nvSpPr>
        <p:spPr>
          <a:xfrm>
            <a:off x="456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11" name="PlaceHolder 6"/>
          <p:cNvSpPr>
            <a:spLocks noGrp="1"/>
          </p:cNvSpPr>
          <p:nvPr>
            <p:ph type="body"/>
          </p:nvPr>
        </p:nvSpPr>
        <p:spPr>
          <a:xfrm>
            <a:off x="3237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12" name="PlaceHolder 7"/>
          <p:cNvSpPr>
            <a:spLocks noGrp="1"/>
          </p:cNvSpPr>
          <p:nvPr>
            <p:ph type="body"/>
          </p:nvPr>
        </p:nvSpPr>
        <p:spPr>
          <a:xfrm>
            <a:off x="6018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53" name="PlaceHolder 2"/>
          <p:cNvSpPr>
            <a:spLocks noGrp="1"/>
          </p:cNvSpPr>
          <p:nvPr>
            <p:ph type="subTitle"/>
          </p:nvPr>
        </p:nvSpPr>
        <p:spPr>
          <a:xfrm>
            <a:off x="456840" y="1604520"/>
            <a:ext cx="8224920" cy="397188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55" name="PlaceHolder 2"/>
          <p:cNvSpPr>
            <a:spLocks noGrp="1"/>
          </p:cNvSpPr>
          <p:nvPr>
            <p:ph type="body"/>
          </p:nvPr>
        </p:nvSpPr>
        <p:spPr>
          <a:xfrm>
            <a:off x="456840" y="1604520"/>
            <a:ext cx="822492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57"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58"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456840" y="272520"/>
            <a:ext cx="8224920" cy="528624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62"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63"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64"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7"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78" name="PlaceHolder 2"/>
          <p:cNvSpPr>
            <a:spLocks noGrp="1"/>
          </p:cNvSpPr>
          <p:nvPr>
            <p:ph type="subTitle"/>
          </p:nvPr>
        </p:nvSpPr>
        <p:spPr>
          <a:xfrm>
            <a:off x="456840" y="1604520"/>
            <a:ext cx="8224920" cy="397188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66"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67"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68" name="PlaceHolder 4"/>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70"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71"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72" name="PlaceHolder 4"/>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74" name="PlaceHolder 2"/>
          <p:cNvSpPr>
            <a:spLocks noGrp="1"/>
          </p:cNvSpPr>
          <p:nvPr>
            <p:ph type="body"/>
          </p:nvPr>
        </p:nvSpPr>
        <p:spPr>
          <a:xfrm>
            <a:off x="456840" y="160452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75" name="PlaceHolder 3"/>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77"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78"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79"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80" name="PlaceHolder 5"/>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82" name="PlaceHolder 2"/>
          <p:cNvSpPr>
            <a:spLocks noGrp="1"/>
          </p:cNvSpPr>
          <p:nvPr>
            <p:ph type="body"/>
          </p:nvPr>
        </p:nvSpPr>
        <p:spPr>
          <a:xfrm>
            <a:off x="456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83" name="PlaceHolder 3"/>
          <p:cNvSpPr>
            <a:spLocks noGrp="1"/>
          </p:cNvSpPr>
          <p:nvPr>
            <p:ph type="body"/>
          </p:nvPr>
        </p:nvSpPr>
        <p:spPr>
          <a:xfrm>
            <a:off x="3237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84" name="PlaceHolder 4"/>
          <p:cNvSpPr>
            <a:spLocks noGrp="1"/>
          </p:cNvSpPr>
          <p:nvPr>
            <p:ph type="body"/>
          </p:nvPr>
        </p:nvSpPr>
        <p:spPr>
          <a:xfrm>
            <a:off x="6018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85" name="PlaceHolder 5"/>
          <p:cNvSpPr>
            <a:spLocks noGrp="1"/>
          </p:cNvSpPr>
          <p:nvPr>
            <p:ph type="body"/>
          </p:nvPr>
        </p:nvSpPr>
        <p:spPr>
          <a:xfrm>
            <a:off x="456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86" name="PlaceHolder 6"/>
          <p:cNvSpPr>
            <a:spLocks noGrp="1"/>
          </p:cNvSpPr>
          <p:nvPr>
            <p:ph type="body"/>
          </p:nvPr>
        </p:nvSpPr>
        <p:spPr>
          <a:xfrm>
            <a:off x="3237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187" name="PlaceHolder 7"/>
          <p:cNvSpPr>
            <a:spLocks noGrp="1"/>
          </p:cNvSpPr>
          <p:nvPr>
            <p:ph type="body"/>
          </p:nvPr>
        </p:nvSpPr>
        <p:spPr>
          <a:xfrm>
            <a:off x="6018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95" name="PlaceHolder 2"/>
          <p:cNvSpPr>
            <a:spLocks noGrp="1"/>
          </p:cNvSpPr>
          <p:nvPr>
            <p:ph type="subTitle"/>
          </p:nvPr>
        </p:nvSpPr>
        <p:spPr>
          <a:xfrm>
            <a:off x="456840" y="1604520"/>
            <a:ext cx="8224920" cy="397188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97" name="PlaceHolder 2"/>
          <p:cNvSpPr>
            <a:spLocks noGrp="1"/>
          </p:cNvSpPr>
          <p:nvPr>
            <p:ph type="body"/>
          </p:nvPr>
        </p:nvSpPr>
        <p:spPr>
          <a:xfrm>
            <a:off x="456840" y="1604520"/>
            <a:ext cx="822492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199"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00"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80" name="PlaceHolder 2"/>
          <p:cNvSpPr>
            <a:spLocks noGrp="1"/>
          </p:cNvSpPr>
          <p:nvPr>
            <p:ph type="body"/>
          </p:nvPr>
        </p:nvSpPr>
        <p:spPr>
          <a:xfrm>
            <a:off x="456840" y="1604520"/>
            <a:ext cx="822492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456840" y="272520"/>
            <a:ext cx="8224920" cy="528624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04"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05"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06"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08"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09"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10" name="PlaceHolder 4"/>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12"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13"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14" name="PlaceHolder 4"/>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16" name="PlaceHolder 2"/>
          <p:cNvSpPr>
            <a:spLocks noGrp="1"/>
          </p:cNvSpPr>
          <p:nvPr>
            <p:ph type="body"/>
          </p:nvPr>
        </p:nvSpPr>
        <p:spPr>
          <a:xfrm>
            <a:off x="456840" y="160452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17" name="PlaceHolder 3"/>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19"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20"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21"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22" name="PlaceHolder 5"/>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24" name="PlaceHolder 2"/>
          <p:cNvSpPr>
            <a:spLocks noGrp="1"/>
          </p:cNvSpPr>
          <p:nvPr>
            <p:ph type="body"/>
          </p:nvPr>
        </p:nvSpPr>
        <p:spPr>
          <a:xfrm>
            <a:off x="456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25" name="PlaceHolder 3"/>
          <p:cNvSpPr>
            <a:spLocks noGrp="1"/>
          </p:cNvSpPr>
          <p:nvPr>
            <p:ph type="body"/>
          </p:nvPr>
        </p:nvSpPr>
        <p:spPr>
          <a:xfrm>
            <a:off x="3237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26" name="PlaceHolder 4"/>
          <p:cNvSpPr>
            <a:spLocks noGrp="1"/>
          </p:cNvSpPr>
          <p:nvPr>
            <p:ph type="body"/>
          </p:nvPr>
        </p:nvSpPr>
        <p:spPr>
          <a:xfrm>
            <a:off x="6018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27" name="PlaceHolder 5"/>
          <p:cNvSpPr>
            <a:spLocks noGrp="1"/>
          </p:cNvSpPr>
          <p:nvPr>
            <p:ph type="body"/>
          </p:nvPr>
        </p:nvSpPr>
        <p:spPr>
          <a:xfrm>
            <a:off x="456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28" name="PlaceHolder 6"/>
          <p:cNvSpPr>
            <a:spLocks noGrp="1"/>
          </p:cNvSpPr>
          <p:nvPr>
            <p:ph type="body"/>
          </p:nvPr>
        </p:nvSpPr>
        <p:spPr>
          <a:xfrm>
            <a:off x="3237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29" name="PlaceHolder 7"/>
          <p:cNvSpPr>
            <a:spLocks noGrp="1"/>
          </p:cNvSpPr>
          <p:nvPr>
            <p:ph type="body"/>
          </p:nvPr>
        </p:nvSpPr>
        <p:spPr>
          <a:xfrm>
            <a:off x="6018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37" name="PlaceHolder 2"/>
          <p:cNvSpPr>
            <a:spLocks noGrp="1"/>
          </p:cNvSpPr>
          <p:nvPr>
            <p:ph type="subTitle"/>
          </p:nvPr>
        </p:nvSpPr>
        <p:spPr>
          <a:xfrm>
            <a:off x="456840" y="1604520"/>
            <a:ext cx="8224920" cy="397188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39" name="PlaceHolder 2"/>
          <p:cNvSpPr>
            <a:spLocks noGrp="1"/>
          </p:cNvSpPr>
          <p:nvPr>
            <p:ph type="body"/>
          </p:nvPr>
        </p:nvSpPr>
        <p:spPr>
          <a:xfrm>
            <a:off x="456840" y="1604520"/>
            <a:ext cx="822492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82"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83"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41"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42"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3"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4" name="PlaceHolder 1"/>
          <p:cNvSpPr>
            <a:spLocks noGrp="1"/>
          </p:cNvSpPr>
          <p:nvPr>
            <p:ph type="subTitle"/>
          </p:nvPr>
        </p:nvSpPr>
        <p:spPr>
          <a:xfrm>
            <a:off x="456840" y="272520"/>
            <a:ext cx="8224920" cy="528624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46"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47"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48"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50"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51"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52" name="PlaceHolder 4"/>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54"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55"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56" name="PlaceHolder 4"/>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58" name="PlaceHolder 2"/>
          <p:cNvSpPr>
            <a:spLocks noGrp="1"/>
          </p:cNvSpPr>
          <p:nvPr>
            <p:ph type="body"/>
          </p:nvPr>
        </p:nvSpPr>
        <p:spPr>
          <a:xfrm>
            <a:off x="456840" y="160452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59" name="PlaceHolder 3"/>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61"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62"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63"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64" name="PlaceHolder 5"/>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266" name="PlaceHolder 2"/>
          <p:cNvSpPr>
            <a:spLocks noGrp="1"/>
          </p:cNvSpPr>
          <p:nvPr>
            <p:ph type="body"/>
          </p:nvPr>
        </p:nvSpPr>
        <p:spPr>
          <a:xfrm>
            <a:off x="456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67" name="PlaceHolder 3"/>
          <p:cNvSpPr>
            <a:spLocks noGrp="1"/>
          </p:cNvSpPr>
          <p:nvPr>
            <p:ph type="body"/>
          </p:nvPr>
        </p:nvSpPr>
        <p:spPr>
          <a:xfrm>
            <a:off x="3237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68" name="PlaceHolder 4"/>
          <p:cNvSpPr>
            <a:spLocks noGrp="1"/>
          </p:cNvSpPr>
          <p:nvPr>
            <p:ph type="body"/>
          </p:nvPr>
        </p:nvSpPr>
        <p:spPr>
          <a:xfrm>
            <a:off x="6018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69" name="PlaceHolder 5"/>
          <p:cNvSpPr>
            <a:spLocks noGrp="1"/>
          </p:cNvSpPr>
          <p:nvPr>
            <p:ph type="body"/>
          </p:nvPr>
        </p:nvSpPr>
        <p:spPr>
          <a:xfrm>
            <a:off x="456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70" name="PlaceHolder 6"/>
          <p:cNvSpPr>
            <a:spLocks noGrp="1"/>
          </p:cNvSpPr>
          <p:nvPr>
            <p:ph type="body"/>
          </p:nvPr>
        </p:nvSpPr>
        <p:spPr>
          <a:xfrm>
            <a:off x="3237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271" name="PlaceHolder 7"/>
          <p:cNvSpPr>
            <a:spLocks noGrp="1"/>
          </p:cNvSpPr>
          <p:nvPr>
            <p:ph type="body"/>
          </p:nvPr>
        </p:nvSpPr>
        <p:spPr>
          <a:xfrm>
            <a:off x="6018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11"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12" name="PlaceHolder 2"/>
          <p:cNvSpPr>
            <a:spLocks noGrp="1"/>
          </p:cNvSpPr>
          <p:nvPr>
            <p:ph type="subTitle"/>
          </p:nvPr>
        </p:nvSpPr>
        <p:spPr>
          <a:xfrm>
            <a:off x="456840" y="1604520"/>
            <a:ext cx="8224920" cy="397188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14" name="PlaceHolder 2"/>
          <p:cNvSpPr>
            <a:spLocks noGrp="1"/>
          </p:cNvSpPr>
          <p:nvPr>
            <p:ph type="body"/>
          </p:nvPr>
        </p:nvSpPr>
        <p:spPr>
          <a:xfrm>
            <a:off x="456840" y="1604520"/>
            <a:ext cx="822492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16"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17"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18"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19" name="PlaceHolder 1"/>
          <p:cNvSpPr>
            <a:spLocks noGrp="1"/>
          </p:cNvSpPr>
          <p:nvPr>
            <p:ph type="subTitle"/>
          </p:nvPr>
        </p:nvSpPr>
        <p:spPr>
          <a:xfrm>
            <a:off x="456840" y="272520"/>
            <a:ext cx="8224920" cy="528624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20"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21"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22"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23"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25"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26"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27" name="PlaceHolder 4"/>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29"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30"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31" name="PlaceHolder 4"/>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32"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33" name="PlaceHolder 2"/>
          <p:cNvSpPr>
            <a:spLocks noGrp="1"/>
          </p:cNvSpPr>
          <p:nvPr>
            <p:ph type="body"/>
          </p:nvPr>
        </p:nvSpPr>
        <p:spPr>
          <a:xfrm>
            <a:off x="456840" y="160452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34" name="PlaceHolder 3"/>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36"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37"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38"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39" name="PlaceHolder 5"/>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5" name="PlaceHolder 1"/>
          <p:cNvSpPr>
            <a:spLocks noGrp="1"/>
          </p:cNvSpPr>
          <p:nvPr>
            <p:ph type="subTitle"/>
          </p:nvPr>
        </p:nvSpPr>
        <p:spPr>
          <a:xfrm>
            <a:off x="456840" y="272520"/>
            <a:ext cx="8224920" cy="528624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41" name="PlaceHolder 2"/>
          <p:cNvSpPr>
            <a:spLocks noGrp="1"/>
          </p:cNvSpPr>
          <p:nvPr>
            <p:ph type="body"/>
          </p:nvPr>
        </p:nvSpPr>
        <p:spPr>
          <a:xfrm>
            <a:off x="456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42" name="PlaceHolder 3"/>
          <p:cNvSpPr>
            <a:spLocks noGrp="1"/>
          </p:cNvSpPr>
          <p:nvPr>
            <p:ph type="body"/>
          </p:nvPr>
        </p:nvSpPr>
        <p:spPr>
          <a:xfrm>
            <a:off x="3237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43" name="PlaceHolder 4"/>
          <p:cNvSpPr>
            <a:spLocks noGrp="1"/>
          </p:cNvSpPr>
          <p:nvPr>
            <p:ph type="body"/>
          </p:nvPr>
        </p:nvSpPr>
        <p:spPr>
          <a:xfrm>
            <a:off x="6018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44" name="PlaceHolder 5"/>
          <p:cNvSpPr>
            <a:spLocks noGrp="1"/>
          </p:cNvSpPr>
          <p:nvPr>
            <p:ph type="body"/>
          </p:nvPr>
        </p:nvSpPr>
        <p:spPr>
          <a:xfrm>
            <a:off x="456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45" name="PlaceHolder 6"/>
          <p:cNvSpPr>
            <a:spLocks noGrp="1"/>
          </p:cNvSpPr>
          <p:nvPr>
            <p:ph type="body"/>
          </p:nvPr>
        </p:nvSpPr>
        <p:spPr>
          <a:xfrm>
            <a:off x="3237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46" name="PlaceHolder 7"/>
          <p:cNvSpPr>
            <a:spLocks noGrp="1"/>
          </p:cNvSpPr>
          <p:nvPr>
            <p:ph type="body"/>
          </p:nvPr>
        </p:nvSpPr>
        <p:spPr>
          <a:xfrm>
            <a:off x="6018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53"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54" name="PlaceHolder 2"/>
          <p:cNvSpPr>
            <a:spLocks noGrp="1"/>
          </p:cNvSpPr>
          <p:nvPr>
            <p:ph type="subTitle"/>
          </p:nvPr>
        </p:nvSpPr>
        <p:spPr>
          <a:xfrm>
            <a:off x="456840" y="1604520"/>
            <a:ext cx="8224920" cy="397188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56" name="PlaceHolder 2"/>
          <p:cNvSpPr>
            <a:spLocks noGrp="1"/>
          </p:cNvSpPr>
          <p:nvPr>
            <p:ph type="body"/>
          </p:nvPr>
        </p:nvSpPr>
        <p:spPr>
          <a:xfrm>
            <a:off x="456840" y="1604520"/>
            <a:ext cx="822492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58"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59"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60"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61" name="PlaceHolder 1"/>
          <p:cNvSpPr>
            <a:spLocks noGrp="1"/>
          </p:cNvSpPr>
          <p:nvPr>
            <p:ph type="subTitle"/>
          </p:nvPr>
        </p:nvSpPr>
        <p:spPr>
          <a:xfrm>
            <a:off x="456840" y="272520"/>
            <a:ext cx="8224920" cy="528624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2"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63"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64"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65"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67"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68"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69" name="PlaceHolder 4"/>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0"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71"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72"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73" name="PlaceHolder 4"/>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87"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88"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89"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75" name="PlaceHolder 2"/>
          <p:cNvSpPr>
            <a:spLocks noGrp="1"/>
          </p:cNvSpPr>
          <p:nvPr>
            <p:ph type="body"/>
          </p:nvPr>
        </p:nvSpPr>
        <p:spPr>
          <a:xfrm>
            <a:off x="456840" y="160452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76" name="PlaceHolder 3"/>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77"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78"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79"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80"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81" name="PlaceHolder 5"/>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83" name="PlaceHolder 2"/>
          <p:cNvSpPr>
            <a:spLocks noGrp="1"/>
          </p:cNvSpPr>
          <p:nvPr>
            <p:ph type="body"/>
          </p:nvPr>
        </p:nvSpPr>
        <p:spPr>
          <a:xfrm>
            <a:off x="456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84" name="PlaceHolder 3"/>
          <p:cNvSpPr>
            <a:spLocks noGrp="1"/>
          </p:cNvSpPr>
          <p:nvPr>
            <p:ph type="body"/>
          </p:nvPr>
        </p:nvSpPr>
        <p:spPr>
          <a:xfrm>
            <a:off x="3237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85" name="PlaceHolder 4"/>
          <p:cNvSpPr>
            <a:spLocks noGrp="1"/>
          </p:cNvSpPr>
          <p:nvPr>
            <p:ph type="body"/>
          </p:nvPr>
        </p:nvSpPr>
        <p:spPr>
          <a:xfrm>
            <a:off x="6018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86" name="PlaceHolder 5"/>
          <p:cNvSpPr>
            <a:spLocks noGrp="1"/>
          </p:cNvSpPr>
          <p:nvPr>
            <p:ph type="body"/>
          </p:nvPr>
        </p:nvSpPr>
        <p:spPr>
          <a:xfrm>
            <a:off x="456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87" name="PlaceHolder 6"/>
          <p:cNvSpPr>
            <a:spLocks noGrp="1"/>
          </p:cNvSpPr>
          <p:nvPr>
            <p:ph type="body"/>
          </p:nvPr>
        </p:nvSpPr>
        <p:spPr>
          <a:xfrm>
            <a:off x="3237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388" name="PlaceHolder 7"/>
          <p:cNvSpPr>
            <a:spLocks noGrp="1"/>
          </p:cNvSpPr>
          <p:nvPr>
            <p:ph type="body"/>
          </p:nvPr>
        </p:nvSpPr>
        <p:spPr>
          <a:xfrm>
            <a:off x="6018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95"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96" name="PlaceHolder 2"/>
          <p:cNvSpPr>
            <a:spLocks noGrp="1"/>
          </p:cNvSpPr>
          <p:nvPr>
            <p:ph type="subTitle"/>
          </p:nvPr>
        </p:nvSpPr>
        <p:spPr>
          <a:xfrm>
            <a:off x="456840" y="1604520"/>
            <a:ext cx="8224920" cy="397188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97"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398" name="PlaceHolder 2"/>
          <p:cNvSpPr>
            <a:spLocks noGrp="1"/>
          </p:cNvSpPr>
          <p:nvPr>
            <p:ph type="body"/>
          </p:nvPr>
        </p:nvSpPr>
        <p:spPr>
          <a:xfrm>
            <a:off x="456840" y="1604520"/>
            <a:ext cx="822492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00"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01"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2"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03" name="PlaceHolder 1"/>
          <p:cNvSpPr>
            <a:spLocks noGrp="1"/>
          </p:cNvSpPr>
          <p:nvPr>
            <p:ph type="subTitle"/>
          </p:nvPr>
        </p:nvSpPr>
        <p:spPr>
          <a:xfrm>
            <a:off x="456840" y="272520"/>
            <a:ext cx="8224920" cy="528624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0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05"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06"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07"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91"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92"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93" name="PlaceHolder 4"/>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8"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09"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10"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11" name="PlaceHolder 4"/>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12"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13"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14"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15" name="PlaceHolder 4"/>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17" name="PlaceHolder 2"/>
          <p:cNvSpPr>
            <a:spLocks noGrp="1"/>
          </p:cNvSpPr>
          <p:nvPr>
            <p:ph type="body"/>
          </p:nvPr>
        </p:nvSpPr>
        <p:spPr>
          <a:xfrm>
            <a:off x="456840" y="160452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18" name="PlaceHolder 3"/>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19"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20"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21"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22"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23" name="PlaceHolder 5"/>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2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25" name="PlaceHolder 2"/>
          <p:cNvSpPr>
            <a:spLocks noGrp="1"/>
          </p:cNvSpPr>
          <p:nvPr>
            <p:ph type="body"/>
          </p:nvPr>
        </p:nvSpPr>
        <p:spPr>
          <a:xfrm>
            <a:off x="456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26" name="PlaceHolder 3"/>
          <p:cNvSpPr>
            <a:spLocks noGrp="1"/>
          </p:cNvSpPr>
          <p:nvPr>
            <p:ph type="body"/>
          </p:nvPr>
        </p:nvSpPr>
        <p:spPr>
          <a:xfrm>
            <a:off x="3237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27" name="PlaceHolder 4"/>
          <p:cNvSpPr>
            <a:spLocks noGrp="1"/>
          </p:cNvSpPr>
          <p:nvPr>
            <p:ph type="body"/>
          </p:nvPr>
        </p:nvSpPr>
        <p:spPr>
          <a:xfrm>
            <a:off x="6018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28" name="PlaceHolder 5"/>
          <p:cNvSpPr>
            <a:spLocks noGrp="1"/>
          </p:cNvSpPr>
          <p:nvPr>
            <p:ph type="body"/>
          </p:nvPr>
        </p:nvSpPr>
        <p:spPr>
          <a:xfrm>
            <a:off x="456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29" name="PlaceHolder 6"/>
          <p:cNvSpPr>
            <a:spLocks noGrp="1"/>
          </p:cNvSpPr>
          <p:nvPr>
            <p:ph type="body"/>
          </p:nvPr>
        </p:nvSpPr>
        <p:spPr>
          <a:xfrm>
            <a:off x="3237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30" name="PlaceHolder 7"/>
          <p:cNvSpPr>
            <a:spLocks noGrp="1"/>
          </p:cNvSpPr>
          <p:nvPr>
            <p:ph type="body"/>
          </p:nvPr>
        </p:nvSpPr>
        <p:spPr>
          <a:xfrm>
            <a:off x="6018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37"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38" name="PlaceHolder 2"/>
          <p:cNvSpPr>
            <a:spLocks noGrp="1"/>
          </p:cNvSpPr>
          <p:nvPr>
            <p:ph type="subTitle"/>
          </p:nvPr>
        </p:nvSpPr>
        <p:spPr>
          <a:xfrm>
            <a:off x="456840" y="1604520"/>
            <a:ext cx="8224920" cy="397188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39"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40" name="PlaceHolder 2"/>
          <p:cNvSpPr>
            <a:spLocks noGrp="1"/>
          </p:cNvSpPr>
          <p:nvPr>
            <p:ph type="body"/>
          </p:nvPr>
        </p:nvSpPr>
        <p:spPr>
          <a:xfrm>
            <a:off x="456840" y="1604520"/>
            <a:ext cx="822492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1"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42"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43"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4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95"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96"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97" name="PlaceHolder 4"/>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45" name="PlaceHolder 1"/>
          <p:cNvSpPr>
            <a:spLocks noGrp="1"/>
          </p:cNvSpPr>
          <p:nvPr>
            <p:ph type="subTitle"/>
          </p:nvPr>
        </p:nvSpPr>
        <p:spPr>
          <a:xfrm>
            <a:off x="456840" y="272520"/>
            <a:ext cx="8224920" cy="5286240"/>
          </a:xfrm>
          <a:prstGeom prst="rect">
            <a:avLst/>
          </a:prstGeom>
        </p:spPr>
        <p:txBody>
          <a:bodyPr lIns="0" rIns="0" tIns="0" bIns="0" anchor="ctr">
            <a:spAutoFit/>
          </a:bodyPr>
          <a:p>
            <a:pPr marL="342720" indent="-342720" algn="ctr"/>
            <a:endParaRPr b="0" lang="es-ES" sz="3200" spc="-1" strike="noStrike">
              <a:solidFill>
                <a:srgbClr val="000000"/>
              </a:solidFill>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4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47"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48" name="PlaceHolder 3"/>
          <p:cNvSpPr>
            <a:spLocks noGrp="1"/>
          </p:cNvSpPr>
          <p:nvPr>
            <p:ph type="body"/>
          </p:nvPr>
        </p:nvSpPr>
        <p:spPr>
          <a:xfrm>
            <a:off x="467172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49"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51" name="PlaceHolder 2"/>
          <p:cNvSpPr>
            <a:spLocks noGrp="1"/>
          </p:cNvSpPr>
          <p:nvPr>
            <p:ph type="body"/>
          </p:nvPr>
        </p:nvSpPr>
        <p:spPr>
          <a:xfrm>
            <a:off x="456840" y="1604520"/>
            <a:ext cx="4013640" cy="397188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52"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53" name="PlaceHolder 4"/>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54"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55"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56"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57" name="PlaceHolder 4"/>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58"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59" name="PlaceHolder 2"/>
          <p:cNvSpPr>
            <a:spLocks noGrp="1"/>
          </p:cNvSpPr>
          <p:nvPr>
            <p:ph type="body"/>
          </p:nvPr>
        </p:nvSpPr>
        <p:spPr>
          <a:xfrm>
            <a:off x="456840" y="160452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60" name="PlaceHolder 3"/>
          <p:cNvSpPr>
            <a:spLocks noGrp="1"/>
          </p:cNvSpPr>
          <p:nvPr>
            <p:ph type="body"/>
          </p:nvPr>
        </p:nvSpPr>
        <p:spPr>
          <a:xfrm>
            <a:off x="456840" y="3679200"/>
            <a:ext cx="822492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61"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62" name="PlaceHolder 2"/>
          <p:cNvSpPr>
            <a:spLocks noGrp="1"/>
          </p:cNvSpPr>
          <p:nvPr>
            <p:ph type="body"/>
          </p:nvPr>
        </p:nvSpPr>
        <p:spPr>
          <a:xfrm>
            <a:off x="45684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63" name="PlaceHolder 3"/>
          <p:cNvSpPr>
            <a:spLocks noGrp="1"/>
          </p:cNvSpPr>
          <p:nvPr>
            <p:ph type="body"/>
          </p:nvPr>
        </p:nvSpPr>
        <p:spPr>
          <a:xfrm>
            <a:off x="4671720" y="160452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64" name="PlaceHolder 4"/>
          <p:cNvSpPr>
            <a:spLocks noGrp="1"/>
          </p:cNvSpPr>
          <p:nvPr>
            <p:ph type="body"/>
          </p:nvPr>
        </p:nvSpPr>
        <p:spPr>
          <a:xfrm>
            <a:off x="45684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65" name="PlaceHolder 5"/>
          <p:cNvSpPr>
            <a:spLocks noGrp="1"/>
          </p:cNvSpPr>
          <p:nvPr>
            <p:ph type="body"/>
          </p:nvPr>
        </p:nvSpPr>
        <p:spPr>
          <a:xfrm>
            <a:off x="4671720" y="3679200"/>
            <a:ext cx="401364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66" name="PlaceHolder 1"/>
          <p:cNvSpPr>
            <a:spLocks noGrp="1"/>
          </p:cNvSpPr>
          <p:nvPr>
            <p:ph type="title"/>
          </p:nvPr>
        </p:nvSpPr>
        <p:spPr>
          <a:xfrm>
            <a:off x="456840" y="272520"/>
            <a:ext cx="8224920" cy="1140120"/>
          </a:xfrm>
          <a:prstGeom prst="rect">
            <a:avLst/>
          </a:prstGeom>
        </p:spPr>
        <p:txBody>
          <a:bodyPr lIns="0" rIns="0" tIns="0" bIns="0" anchor="ctr">
            <a:spAutoFit/>
          </a:bodyPr>
          <a:p>
            <a:pPr algn="ctr"/>
            <a:endParaRPr b="0" lang="es-ES" sz="4400" spc="-1" strike="noStrike">
              <a:solidFill>
                <a:srgbClr val="000000"/>
              </a:solidFill>
              <a:latin typeface="Arial"/>
            </a:endParaRPr>
          </a:p>
        </p:txBody>
      </p:sp>
      <p:sp>
        <p:nvSpPr>
          <p:cNvPr id="467" name="PlaceHolder 2"/>
          <p:cNvSpPr>
            <a:spLocks noGrp="1"/>
          </p:cNvSpPr>
          <p:nvPr>
            <p:ph type="body"/>
          </p:nvPr>
        </p:nvSpPr>
        <p:spPr>
          <a:xfrm>
            <a:off x="456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68" name="PlaceHolder 3"/>
          <p:cNvSpPr>
            <a:spLocks noGrp="1"/>
          </p:cNvSpPr>
          <p:nvPr>
            <p:ph type="body"/>
          </p:nvPr>
        </p:nvSpPr>
        <p:spPr>
          <a:xfrm>
            <a:off x="3237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69" name="PlaceHolder 4"/>
          <p:cNvSpPr>
            <a:spLocks noGrp="1"/>
          </p:cNvSpPr>
          <p:nvPr>
            <p:ph type="body"/>
          </p:nvPr>
        </p:nvSpPr>
        <p:spPr>
          <a:xfrm>
            <a:off x="6018840" y="160452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70" name="PlaceHolder 5"/>
          <p:cNvSpPr>
            <a:spLocks noGrp="1"/>
          </p:cNvSpPr>
          <p:nvPr>
            <p:ph type="body"/>
          </p:nvPr>
        </p:nvSpPr>
        <p:spPr>
          <a:xfrm>
            <a:off x="456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71" name="PlaceHolder 6"/>
          <p:cNvSpPr>
            <a:spLocks noGrp="1"/>
          </p:cNvSpPr>
          <p:nvPr>
            <p:ph type="body"/>
          </p:nvPr>
        </p:nvSpPr>
        <p:spPr>
          <a:xfrm>
            <a:off x="3237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
        <p:nvSpPr>
          <p:cNvPr id="472" name="PlaceHolder 7"/>
          <p:cNvSpPr>
            <a:spLocks noGrp="1"/>
          </p:cNvSpPr>
          <p:nvPr>
            <p:ph type="body"/>
          </p:nvPr>
        </p:nvSpPr>
        <p:spPr>
          <a:xfrm>
            <a:off x="6018840" y="3679200"/>
            <a:ext cx="2648160" cy="1894320"/>
          </a:xfrm>
          <a:prstGeom prst="rect">
            <a:avLst/>
          </a:prstGeom>
        </p:spPr>
        <p:txBody>
          <a:bodyPr lIns="0" rIns="0" tIns="28440" bIns="0">
            <a:normAutofit/>
          </a:bodyPr>
          <a:p>
            <a:endParaRPr b="0" lang="es-ES" sz="32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2.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3.png"/><Relationship Id="rId3" Type="http://schemas.openxmlformats.org/officeDocument/2006/relationships/slideLayout" Target="../slideLayouts/slideLayout85.xml"/><Relationship Id="rId4" Type="http://schemas.openxmlformats.org/officeDocument/2006/relationships/slideLayout" Target="../slideLayouts/slideLayout86.xml"/><Relationship Id="rId5" Type="http://schemas.openxmlformats.org/officeDocument/2006/relationships/slideLayout" Target="../slideLayouts/slideLayout87.xml"/><Relationship Id="rId6" Type="http://schemas.openxmlformats.org/officeDocument/2006/relationships/slideLayout" Target="../slideLayouts/slideLayout88.xml"/><Relationship Id="rId7" Type="http://schemas.openxmlformats.org/officeDocument/2006/relationships/slideLayout" Target="../slideLayouts/slideLayout89.xml"/><Relationship Id="rId8" Type="http://schemas.openxmlformats.org/officeDocument/2006/relationships/slideLayout" Target="../slideLayouts/slideLayout90.xml"/><Relationship Id="rId9" Type="http://schemas.openxmlformats.org/officeDocument/2006/relationships/slideLayout" Target="../slideLayouts/slideLayout91.xml"/><Relationship Id="rId10" Type="http://schemas.openxmlformats.org/officeDocument/2006/relationships/slideLayout" Target="../slideLayouts/slideLayout92.xml"/><Relationship Id="rId11" Type="http://schemas.openxmlformats.org/officeDocument/2006/relationships/slideLayout" Target="../slideLayouts/slideLayout93.xml"/><Relationship Id="rId12" Type="http://schemas.openxmlformats.org/officeDocument/2006/relationships/slideLayout" Target="../slideLayouts/slideLayout94.xml"/><Relationship Id="rId13" Type="http://schemas.openxmlformats.org/officeDocument/2006/relationships/slideLayout" Target="../slideLayouts/slideLayout95.xml"/><Relationship Id="rId14" Type="http://schemas.openxmlformats.org/officeDocument/2006/relationships/slideLayout" Target="../slideLayouts/slideLayout9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992160" y="0"/>
            <a:ext cx="1598400" cy="6856200"/>
          </a:xfrm>
          <a:prstGeom prst="rect">
            <a:avLst/>
          </a:prstGeom>
          <a:solidFill>
            <a:srgbClr val="ffffff">
              <a:alpha val="10000"/>
            </a:srgbClr>
          </a:solidFill>
          <a:ln>
            <a:noFill/>
          </a:ln>
        </p:spPr>
        <p:style>
          <a:lnRef idx="0"/>
          <a:fillRef idx="0"/>
          <a:effectRef idx="0"/>
          <a:fontRef idx="minor"/>
        </p:style>
      </p:sp>
      <p:sp>
        <p:nvSpPr>
          <p:cNvPr id="1" name="CustomShape 2"/>
          <p:cNvSpPr/>
          <p:nvPr/>
        </p:nvSpPr>
        <p:spPr>
          <a:xfrm>
            <a:off x="77760" y="0"/>
            <a:ext cx="455400" cy="6856200"/>
          </a:xfrm>
          <a:prstGeom prst="rect">
            <a:avLst/>
          </a:prstGeom>
          <a:solidFill>
            <a:srgbClr val="ffffff">
              <a:alpha val="10000"/>
            </a:srgbClr>
          </a:solidFill>
          <a:ln>
            <a:noFill/>
          </a:ln>
        </p:spPr>
        <p:style>
          <a:lnRef idx="0"/>
          <a:fillRef idx="0"/>
          <a:effectRef idx="0"/>
          <a:fontRef idx="minor"/>
        </p:style>
      </p:sp>
      <p:sp>
        <p:nvSpPr>
          <p:cNvPr id="2" name="CustomShape 3"/>
          <p:cNvSpPr/>
          <p:nvPr/>
        </p:nvSpPr>
        <p:spPr>
          <a:xfrm>
            <a:off x="306360" y="0"/>
            <a:ext cx="759960" cy="6856200"/>
          </a:xfrm>
          <a:prstGeom prst="rect">
            <a:avLst/>
          </a:prstGeom>
          <a:solidFill>
            <a:srgbClr val="ffffff">
              <a:alpha val="10000"/>
            </a:srgbClr>
          </a:solidFill>
          <a:ln>
            <a:noFill/>
          </a:ln>
        </p:spPr>
        <p:style>
          <a:lnRef idx="0"/>
          <a:fillRef idx="0"/>
          <a:effectRef idx="0"/>
          <a:fontRef idx="minor"/>
        </p:style>
      </p:sp>
      <p:sp>
        <p:nvSpPr>
          <p:cNvPr id="3" name="CustomShape 4"/>
          <p:cNvSpPr/>
          <p:nvPr/>
        </p:nvSpPr>
        <p:spPr>
          <a:xfrm>
            <a:off x="1414440" y="0"/>
            <a:ext cx="1598400" cy="6856200"/>
          </a:xfrm>
          <a:prstGeom prst="rect">
            <a:avLst/>
          </a:prstGeom>
          <a:solidFill>
            <a:srgbClr val="ffffff">
              <a:alpha val="10000"/>
            </a:srgbClr>
          </a:solidFill>
          <a:ln>
            <a:noFill/>
          </a:ln>
        </p:spPr>
        <p:style>
          <a:lnRef idx="0"/>
          <a:fillRef idx="0"/>
          <a:effectRef idx="0"/>
          <a:fontRef idx="minor"/>
        </p:style>
      </p:sp>
      <p:sp>
        <p:nvSpPr>
          <p:cNvPr id="4" name="CustomShape 5"/>
          <p:cNvSpPr/>
          <p:nvPr/>
        </p:nvSpPr>
        <p:spPr>
          <a:xfrm>
            <a:off x="500040" y="0"/>
            <a:ext cx="455400" cy="6856200"/>
          </a:xfrm>
          <a:prstGeom prst="rect">
            <a:avLst/>
          </a:prstGeom>
          <a:solidFill>
            <a:srgbClr val="ffffff">
              <a:alpha val="10000"/>
            </a:srgbClr>
          </a:solidFill>
          <a:ln>
            <a:noFill/>
          </a:ln>
        </p:spPr>
        <p:style>
          <a:lnRef idx="0"/>
          <a:fillRef idx="0"/>
          <a:effectRef idx="0"/>
          <a:fontRef idx="minor"/>
        </p:style>
      </p:sp>
      <p:sp>
        <p:nvSpPr>
          <p:cNvPr id="5" name="CustomShape 6"/>
          <p:cNvSpPr/>
          <p:nvPr/>
        </p:nvSpPr>
        <p:spPr>
          <a:xfrm>
            <a:off x="728640" y="0"/>
            <a:ext cx="759960" cy="6856200"/>
          </a:xfrm>
          <a:prstGeom prst="rect">
            <a:avLst/>
          </a:prstGeom>
          <a:solidFill>
            <a:srgbClr val="ffffff">
              <a:alpha val="10000"/>
            </a:srgbClr>
          </a:solidFill>
          <a:ln>
            <a:noFill/>
          </a:ln>
        </p:spPr>
        <p:style>
          <a:lnRef idx="0"/>
          <a:fillRef idx="0"/>
          <a:effectRef idx="0"/>
          <a:fontRef idx="minor"/>
        </p:style>
      </p:sp>
      <p:sp>
        <p:nvSpPr>
          <p:cNvPr id="6" name="CustomShape 7"/>
          <p:cNvSpPr/>
          <p:nvPr/>
        </p:nvSpPr>
        <p:spPr>
          <a:xfrm rot="10800000">
            <a:off x="11508120" y="20574360"/>
            <a:ext cx="1598400" cy="6856200"/>
          </a:xfrm>
          <a:prstGeom prst="rect">
            <a:avLst/>
          </a:prstGeom>
          <a:solidFill>
            <a:srgbClr val="ffffff">
              <a:alpha val="10000"/>
            </a:srgbClr>
          </a:solidFill>
          <a:ln>
            <a:noFill/>
          </a:ln>
        </p:spPr>
        <p:style>
          <a:lnRef idx="0"/>
          <a:fillRef idx="0"/>
          <a:effectRef idx="0"/>
          <a:fontRef idx="minor"/>
        </p:style>
      </p:sp>
      <p:sp>
        <p:nvSpPr>
          <p:cNvPr id="7" name="CustomShape 8"/>
          <p:cNvSpPr/>
          <p:nvPr/>
        </p:nvSpPr>
        <p:spPr>
          <a:xfrm rot="10800000">
            <a:off x="10136520" y="20574360"/>
            <a:ext cx="455400" cy="6856200"/>
          </a:xfrm>
          <a:prstGeom prst="rect">
            <a:avLst/>
          </a:prstGeom>
          <a:solidFill>
            <a:srgbClr val="ffffff">
              <a:alpha val="10000"/>
            </a:srgbClr>
          </a:solidFill>
          <a:ln>
            <a:noFill/>
          </a:ln>
        </p:spPr>
        <p:style>
          <a:lnRef idx="0"/>
          <a:fillRef idx="0"/>
          <a:effectRef idx="0"/>
          <a:fontRef idx="minor"/>
        </p:style>
      </p:sp>
      <p:sp>
        <p:nvSpPr>
          <p:cNvPr id="8" name="CustomShape 9"/>
          <p:cNvSpPr/>
          <p:nvPr/>
        </p:nvSpPr>
        <p:spPr>
          <a:xfrm rot="10800000">
            <a:off x="10517760" y="20574360"/>
            <a:ext cx="759960" cy="6856200"/>
          </a:xfrm>
          <a:prstGeom prst="rect">
            <a:avLst/>
          </a:prstGeom>
          <a:solidFill>
            <a:srgbClr val="ffffff">
              <a:alpha val="10000"/>
            </a:srgbClr>
          </a:solidFill>
          <a:ln>
            <a:noFill/>
          </a:ln>
        </p:spPr>
        <p:style>
          <a:lnRef idx="0"/>
          <a:fillRef idx="0"/>
          <a:effectRef idx="0"/>
          <a:fontRef idx="minor"/>
        </p:style>
      </p:sp>
      <p:sp>
        <p:nvSpPr>
          <p:cNvPr id="9" name="CustomShape 10"/>
          <p:cNvSpPr/>
          <p:nvPr/>
        </p:nvSpPr>
        <p:spPr>
          <a:xfrm>
            <a:off x="3887640" y="0"/>
            <a:ext cx="2817360" cy="6856200"/>
          </a:xfrm>
          <a:prstGeom prst="rect">
            <a:avLst/>
          </a:prstGeom>
          <a:solidFill>
            <a:srgbClr val="ffffff">
              <a:alpha val="10000"/>
            </a:srgbClr>
          </a:solidFill>
          <a:ln>
            <a:noFill/>
          </a:ln>
        </p:spPr>
        <p:style>
          <a:lnRef idx="0"/>
          <a:fillRef idx="0"/>
          <a:effectRef idx="0"/>
          <a:fontRef idx="minor"/>
        </p:style>
      </p:sp>
      <p:sp>
        <p:nvSpPr>
          <p:cNvPr id="10" name="CustomShape 11"/>
          <p:cNvSpPr/>
          <p:nvPr/>
        </p:nvSpPr>
        <p:spPr>
          <a:xfrm>
            <a:off x="2973240" y="0"/>
            <a:ext cx="455400" cy="6856200"/>
          </a:xfrm>
          <a:prstGeom prst="rect">
            <a:avLst/>
          </a:prstGeom>
          <a:solidFill>
            <a:srgbClr val="ffffff">
              <a:alpha val="10000"/>
            </a:srgbClr>
          </a:solidFill>
          <a:ln>
            <a:noFill/>
          </a:ln>
        </p:spPr>
        <p:style>
          <a:lnRef idx="0"/>
          <a:fillRef idx="0"/>
          <a:effectRef idx="0"/>
          <a:fontRef idx="minor"/>
        </p:style>
      </p:sp>
      <p:sp>
        <p:nvSpPr>
          <p:cNvPr id="11" name="CustomShape 12"/>
          <p:cNvSpPr/>
          <p:nvPr/>
        </p:nvSpPr>
        <p:spPr>
          <a:xfrm>
            <a:off x="3201840" y="0"/>
            <a:ext cx="759960" cy="6856200"/>
          </a:xfrm>
          <a:prstGeom prst="rect">
            <a:avLst/>
          </a:prstGeom>
          <a:solidFill>
            <a:srgbClr val="ffffff">
              <a:alpha val="10000"/>
            </a:srgbClr>
          </a:solidFill>
          <a:ln>
            <a:noFill/>
          </a:ln>
        </p:spPr>
        <p:style>
          <a:lnRef idx="0"/>
          <a:fillRef idx="0"/>
          <a:effectRef idx="0"/>
          <a:fontRef idx="minor"/>
        </p:style>
      </p:sp>
      <p:sp>
        <p:nvSpPr>
          <p:cNvPr id="12" name="CustomShape 13"/>
          <p:cNvSpPr/>
          <p:nvPr/>
        </p:nvSpPr>
        <p:spPr>
          <a:xfrm>
            <a:off x="65160" y="5035680"/>
            <a:ext cx="9142200" cy="1174320"/>
          </a:xfrm>
          <a:custGeom>
            <a:avLst/>
            <a:gdLst/>
            <a:ah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480">
            <a:solidFill>
              <a:srgbClr val="ffffff">
                <a:alpha val="20000"/>
              </a:srgbClr>
            </a:solidFill>
            <a:round/>
          </a:ln>
        </p:spPr>
        <p:style>
          <a:lnRef idx="0"/>
          <a:fillRef idx="0"/>
          <a:effectRef idx="0"/>
          <a:fontRef idx="minor"/>
        </p:style>
      </p:sp>
      <p:sp>
        <p:nvSpPr>
          <p:cNvPr id="13" name="CustomShape 14"/>
          <p:cNvSpPr/>
          <p:nvPr/>
        </p:nvSpPr>
        <p:spPr>
          <a:xfrm>
            <a:off x="65160" y="3467160"/>
            <a:ext cx="9142200" cy="888480"/>
          </a:xfrm>
          <a:custGeom>
            <a:avLst/>
            <a:gdLst/>
            <a:ah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480">
            <a:solidFill>
              <a:srgbClr val="ffffff">
                <a:alpha val="20000"/>
              </a:srgbClr>
            </a:solidFill>
            <a:round/>
          </a:ln>
        </p:spPr>
        <p:style>
          <a:lnRef idx="0"/>
          <a:fillRef idx="0"/>
          <a:effectRef idx="0"/>
          <a:fontRef idx="minor"/>
        </p:style>
      </p:sp>
      <p:sp>
        <p:nvSpPr>
          <p:cNvPr id="14" name="CustomShape 15"/>
          <p:cNvSpPr/>
          <p:nvPr/>
        </p:nvSpPr>
        <p:spPr>
          <a:xfrm>
            <a:off x="54000" y="5640480"/>
            <a:ext cx="3003120" cy="1209240"/>
          </a:xfrm>
          <a:custGeom>
            <a:avLst/>
            <a:gdLst/>
            <a:ahLst/>
            <a:rect l="l" t="t" r="r" b="b"/>
            <a:pathLst>
              <a:path w="3004457" h="1211283">
                <a:moveTo>
                  <a:pt x="0" y="0"/>
                </a:moveTo>
                <a:cubicBezTo>
                  <a:pt x="1103415" y="501732"/>
                  <a:pt x="2206831" y="1003465"/>
                  <a:pt x="3004457" y="1211283"/>
                </a:cubicBezTo>
              </a:path>
            </a:pathLst>
          </a:custGeom>
          <a:noFill/>
          <a:ln w="6480">
            <a:solidFill>
              <a:srgbClr val="ffffff">
                <a:alpha val="20000"/>
              </a:srgbClr>
            </a:solidFill>
            <a:round/>
          </a:ln>
        </p:spPr>
        <p:style>
          <a:lnRef idx="0"/>
          <a:fillRef idx="0"/>
          <a:effectRef idx="0"/>
          <a:fontRef idx="minor"/>
        </p:style>
      </p:sp>
      <p:sp>
        <p:nvSpPr>
          <p:cNvPr id="15" name="CustomShape 16"/>
          <p:cNvSpPr/>
          <p:nvPr/>
        </p:nvSpPr>
        <p:spPr>
          <a:xfrm>
            <a:off x="65160" y="5284800"/>
            <a:ext cx="9142200" cy="1476000"/>
          </a:xfrm>
          <a:custGeom>
            <a:avLst/>
            <a:gdLst/>
            <a:ah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480">
            <a:solidFill>
              <a:srgbClr val="ffffff">
                <a:alpha val="20000"/>
              </a:srgbClr>
            </a:solidFill>
            <a:round/>
          </a:ln>
        </p:spPr>
        <p:style>
          <a:lnRef idx="0"/>
          <a:fillRef idx="0"/>
          <a:effectRef idx="0"/>
          <a:fontRef idx="minor"/>
        </p:style>
      </p:sp>
      <p:sp>
        <p:nvSpPr>
          <p:cNvPr id="16" name="CustomShape 17"/>
          <p:cNvSpPr/>
          <p:nvPr/>
        </p:nvSpPr>
        <p:spPr>
          <a:xfrm>
            <a:off x="2214720" y="5132520"/>
            <a:ext cx="6981480" cy="1719000"/>
          </a:xfrm>
          <a:custGeom>
            <a:avLst/>
            <a:gdLst/>
            <a:ah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480">
            <a:solidFill>
              <a:srgbClr val="ffffff">
                <a:alpha val="20000"/>
              </a:srgbClr>
            </a:solidFill>
            <a:round/>
          </a:ln>
        </p:spPr>
        <p:style>
          <a:lnRef idx="0"/>
          <a:fillRef idx="0"/>
          <a:effectRef idx="0"/>
          <a:fontRef idx="minor"/>
        </p:style>
      </p:sp>
      <p:sp>
        <p:nvSpPr>
          <p:cNvPr id="17" name="CustomShape 18"/>
          <p:cNvSpPr/>
          <p:nvPr/>
        </p:nvSpPr>
        <p:spPr>
          <a:xfrm rot="1800000">
            <a:off x="3073680" y="285696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18" name="CustomShape 19"/>
          <p:cNvSpPr/>
          <p:nvPr/>
        </p:nvSpPr>
        <p:spPr>
          <a:xfrm rot="1800000">
            <a:off x="3797280" y="412380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19" name="CustomShape 20"/>
          <p:cNvSpPr/>
          <p:nvPr/>
        </p:nvSpPr>
        <p:spPr>
          <a:xfrm rot="1800000">
            <a:off x="3807000" y="159012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20" name="CustomShape 21"/>
          <p:cNvSpPr/>
          <p:nvPr/>
        </p:nvSpPr>
        <p:spPr>
          <a:xfrm rot="1800000">
            <a:off x="3054600" y="32364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4000"/>
            </a:srgbClr>
          </a:solidFill>
          <a:ln w="12600">
            <a:solidFill>
              <a:srgbClr val="ffffff">
                <a:alpha val="8000"/>
              </a:srgbClr>
            </a:solidFill>
            <a:round/>
          </a:ln>
        </p:spPr>
        <p:style>
          <a:lnRef idx="0"/>
          <a:fillRef idx="0"/>
          <a:effectRef idx="0"/>
          <a:fontRef idx="minor"/>
        </p:style>
      </p:sp>
      <p:sp>
        <p:nvSpPr>
          <p:cNvPr id="21" name="CustomShape 22"/>
          <p:cNvSpPr/>
          <p:nvPr/>
        </p:nvSpPr>
        <p:spPr>
          <a:xfrm rot="1800000">
            <a:off x="4540320" y="53812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6000"/>
            </a:srgbClr>
          </a:solidFill>
          <a:ln w="12600">
            <a:solidFill>
              <a:srgbClr val="ffffff">
                <a:alpha val="12000"/>
              </a:srgbClr>
            </a:solidFill>
            <a:round/>
          </a:ln>
        </p:spPr>
        <p:style>
          <a:lnRef idx="0"/>
          <a:fillRef idx="0"/>
          <a:effectRef idx="0"/>
          <a:fontRef idx="minor"/>
        </p:style>
      </p:sp>
      <p:sp>
        <p:nvSpPr>
          <p:cNvPr id="22" name="CustomShape 23"/>
          <p:cNvSpPr/>
          <p:nvPr/>
        </p:nvSpPr>
        <p:spPr>
          <a:xfrm rot="1800000">
            <a:off x="-302760" y="4198680"/>
            <a:ext cx="1260000" cy="1387080"/>
          </a:xfrm>
          <a:custGeom>
            <a:avLst/>
            <a:gdLst/>
            <a:ah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23" name="CustomShape 24"/>
          <p:cNvSpPr/>
          <p:nvPr/>
        </p:nvSpPr>
        <p:spPr>
          <a:xfrm rot="1800000">
            <a:off x="101880" y="540036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24" name="CustomShape 25"/>
          <p:cNvSpPr/>
          <p:nvPr/>
        </p:nvSpPr>
        <p:spPr>
          <a:xfrm rot="1800000">
            <a:off x="130320" y="284760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25" name="CustomShape 26"/>
          <p:cNvSpPr/>
          <p:nvPr/>
        </p:nvSpPr>
        <p:spPr>
          <a:xfrm rot="1800000">
            <a:off x="854280" y="412380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26" name="CustomShape 27"/>
          <p:cNvSpPr/>
          <p:nvPr/>
        </p:nvSpPr>
        <p:spPr>
          <a:xfrm rot="1800000">
            <a:off x="1587600" y="540972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27" name="CustomShape 28"/>
          <p:cNvSpPr/>
          <p:nvPr/>
        </p:nvSpPr>
        <p:spPr>
          <a:xfrm rot="1800000">
            <a:off x="1606680" y="285696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28" name="CustomShape 29"/>
          <p:cNvSpPr/>
          <p:nvPr/>
        </p:nvSpPr>
        <p:spPr>
          <a:xfrm rot="1800000">
            <a:off x="873360" y="15616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29" name="CustomShape 30"/>
          <p:cNvSpPr/>
          <p:nvPr/>
        </p:nvSpPr>
        <p:spPr>
          <a:xfrm rot="1800000">
            <a:off x="6883560" y="41428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30" name="CustomShape 31"/>
          <p:cNvSpPr/>
          <p:nvPr/>
        </p:nvSpPr>
        <p:spPr>
          <a:xfrm rot="1800000">
            <a:off x="7626600" y="541944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31" name="CustomShape 32"/>
          <p:cNvSpPr/>
          <p:nvPr/>
        </p:nvSpPr>
        <p:spPr>
          <a:xfrm rot="1800000">
            <a:off x="7626600" y="28666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32" name="CustomShape 33"/>
          <p:cNvSpPr/>
          <p:nvPr/>
        </p:nvSpPr>
        <p:spPr>
          <a:xfrm rot="1800000">
            <a:off x="8385120" y="4052520"/>
            <a:ext cx="1240920" cy="1387080"/>
          </a:xfrm>
          <a:custGeom>
            <a:avLst/>
            <a:gdLst/>
            <a:ah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rgbClr val="ffffff">
              <a:alpha val="4000"/>
            </a:srgbClr>
          </a:solidFill>
          <a:ln w="12600">
            <a:solidFill>
              <a:srgbClr val="ffffff">
                <a:alpha val="12000"/>
              </a:srgbClr>
            </a:solidFill>
            <a:round/>
          </a:ln>
        </p:spPr>
        <p:style>
          <a:lnRef idx="0"/>
          <a:fillRef idx="0"/>
          <a:effectRef idx="0"/>
          <a:fontRef idx="minor"/>
        </p:style>
      </p:sp>
      <p:sp>
        <p:nvSpPr>
          <p:cNvPr id="33" name="CustomShape 34"/>
          <p:cNvSpPr/>
          <p:nvPr/>
        </p:nvSpPr>
        <p:spPr>
          <a:xfrm rot="1800000">
            <a:off x="8385120" y="1509480"/>
            <a:ext cx="1239480" cy="1387080"/>
          </a:xfrm>
          <a:custGeom>
            <a:avLst/>
            <a:gdLst/>
            <a:ah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600">
            <a:solidFill>
              <a:srgbClr val="ffffff">
                <a:alpha val="12000"/>
              </a:srgbClr>
            </a:solidFill>
            <a:round/>
          </a:ln>
        </p:spPr>
        <p:style>
          <a:lnRef idx="0"/>
          <a:fillRef idx="0"/>
          <a:effectRef idx="0"/>
          <a:fontRef idx="minor"/>
        </p:style>
      </p:sp>
      <p:sp>
        <p:nvSpPr>
          <p:cNvPr id="34" name="CustomShape 35" hidden="1"/>
          <p:cNvSpPr/>
          <p:nvPr/>
        </p:nvSpPr>
        <p:spPr>
          <a:xfrm>
            <a:off x="457200" y="333360"/>
            <a:ext cx="8227800" cy="6183000"/>
          </a:xfrm>
          <a:prstGeom prst="rect">
            <a:avLst/>
          </a:prstGeom>
          <a:solidFill>
            <a:srgbClr val="ffffff"/>
          </a:solidFill>
          <a:ln w="6480">
            <a:solidFill>
              <a:srgbClr val="000000"/>
            </a:solidFill>
            <a:round/>
          </a:ln>
        </p:spPr>
        <p:style>
          <a:lnRef idx="0"/>
          <a:fillRef idx="0"/>
          <a:effectRef idx="0"/>
          <a:fontRef idx="minor"/>
        </p:style>
      </p:sp>
      <p:sp>
        <p:nvSpPr>
          <p:cNvPr id="35" name="CustomShape 36" hidden="1"/>
          <p:cNvSpPr/>
          <p:nvPr/>
        </p:nvSpPr>
        <p:spPr>
          <a:xfrm>
            <a:off x="4560840" y="-22320"/>
            <a:ext cx="3677760" cy="696600"/>
          </a:xfrm>
          <a:prstGeom prst="rect">
            <a:avLst/>
          </a:prstGeom>
          <a:solidFill>
            <a:srgbClr val="f5f5f5"/>
          </a:solidFill>
          <a:ln w="25560">
            <a:solidFill>
              <a:srgbClr val="948a54"/>
            </a:solidFill>
            <a:round/>
          </a:ln>
        </p:spPr>
        <p:style>
          <a:lnRef idx="0"/>
          <a:fillRef idx="0"/>
          <a:effectRef idx="0"/>
          <a:fontRef idx="minor"/>
        </p:style>
      </p:sp>
      <p:sp>
        <p:nvSpPr>
          <p:cNvPr id="36" name="CustomShape 37" hidden="1"/>
          <p:cNvSpPr/>
          <p:nvPr/>
        </p:nvSpPr>
        <p:spPr>
          <a:xfrm>
            <a:off x="4649760" y="-22320"/>
            <a:ext cx="3503160" cy="622080"/>
          </a:xfrm>
          <a:prstGeom prst="rect">
            <a:avLst/>
          </a:prstGeom>
          <a:solidFill>
            <a:srgbClr val="c0504d"/>
          </a:solidFill>
          <a:ln>
            <a:noFill/>
          </a:ln>
        </p:spPr>
        <p:style>
          <a:lnRef idx="0"/>
          <a:fillRef idx="0"/>
          <a:effectRef idx="0"/>
          <a:fontRef idx="minor"/>
        </p:style>
      </p:sp>
      <p:sp>
        <p:nvSpPr>
          <p:cNvPr id="37" name="CustomShape 38"/>
          <p:cNvSpPr/>
          <p:nvPr/>
        </p:nvSpPr>
        <p:spPr>
          <a:xfrm>
            <a:off x="914400" y="0"/>
            <a:ext cx="1598400" cy="6856200"/>
          </a:xfrm>
          <a:prstGeom prst="rect">
            <a:avLst/>
          </a:prstGeom>
          <a:solidFill>
            <a:srgbClr val="ffffff">
              <a:alpha val="10000"/>
            </a:srgbClr>
          </a:solidFill>
          <a:ln>
            <a:noFill/>
          </a:ln>
        </p:spPr>
        <p:style>
          <a:lnRef idx="0"/>
          <a:fillRef idx="0"/>
          <a:effectRef idx="0"/>
          <a:fontRef idx="minor"/>
        </p:style>
      </p:sp>
      <p:sp>
        <p:nvSpPr>
          <p:cNvPr id="38" name="CustomShape 39"/>
          <p:cNvSpPr/>
          <p:nvPr/>
        </p:nvSpPr>
        <p:spPr>
          <a:xfrm>
            <a:off x="0" y="0"/>
            <a:ext cx="455400" cy="6856200"/>
          </a:xfrm>
          <a:prstGeom prst="rect">
            <a:avLst/>
          </a:prstGeom>
          <a:solidFill>
            <a:srgbClr val="ffffff">
              <a:alpha val="10000"/>
            </a:srgbClr>
          </a:solidFill>
          <a:ln>
            <a:noFill/>
          </a:ln>
        </p:spPr>
        <p:style>
          <a:lnRef idx="0"/>
          <a:fillRef idx="0"/>
          <a:effectRef idx="0"/>
          <a:fontRef idx="minor"/>
        </p:style>
      </p:sp>
      <p:sp>
        <p:nvSpPr>
          <p:cNvPr id="39" name="CustomShape 40"/>
          <p:cNvSpPr/>
          <p:nvPr/>
        </p:nvSpPr>
        <p:spPr>
          <a:xfrm>
            <a:off x="228600" y="0"/>
            <a:ext cx="759960" cy="6856200"/>
          </a:xfrm>
          <a:prstGeom prst="rect">
            <a:avLst/>
          </a:prstGeom>
          <a:solidFill>
            <a:srgbClr val="ffffff">
              <a:alpha val="10000"/>
            </a:srgbClr>
          </a:solidFill>
          <a:ln>
            <a:noFill/>
          </a:ln>
        </p:spPr>
        <p:style>
          <a:lnRef idx="0"/>
          <a:fillRef idx="0"/>
          <a:effectRef idx="0"/>
          <a:fontRef idx="minor"/>
        </p:style>
      </p:sp>
      <p:sp>
        <p:nvSpPr>
          <p:cNvPr id="40" name="CustomShape 41"/>
          <p:cNvSpPr/>
          <p:nvPr/>
        </p:nvSpPr>
        <p:spPr>
          <a:xfrm>
            <a:off x="1336680" y="0"/>
            <a:ext cx="1598400" cy="6856200"/>
          </a:xfrm>
          <a:prstGeom prst="rect">
            <a:avLst/>
          </a:prstGeom>
          <a:solidFill>
            <a:srgbClr val="ffffff">
              <a:alpha val="10000"/>
            </a:srgbClr>
          </a:solidFill>
          <a:ln>
            <a:noFill/>
          </a:ln>
        </p:spPr>
        <p:style>
          <a:lnRef idx="0"/>
          <a:fillRef idx="0"/>
          <a:effectRef idx="0"/>
          <a:fontRef idx="minor"/>
        </p:style>
      </p:sp>
      <p:sp>
        <p:nvSpPr>
          <p:cNvPr id="41" name="CustomShape 42"/>
          <p:cNvSpPr/>
          <p:nvPr/>
        </p:nvSpPr>
        <p:spPr>
          <a:xfrm>
            <a:off x="422280" y="0"/>
            <a:ext cx="455400" cy="6856200"/>
          </a:xfrm>
          <a:prstGeom prst="rect">
            <a:avLst/>
          </a:prstGeom>
          <a:solidFill>
            <a:srgbClr val="ffffff">
              <a:alpha val="10000"/>
            </a:srgbClr>
          </a:solidFill>
          <a:ln>
            <a:noFill/>
          </a:ln>
        </p:spPr>
        <p:style>
          <a:lnRef idx="0"/>
          <a:fillRef idx="0"/>
          <a:effectRef idx="0"/>
          <a:fontRef idx="minor"/>
        </p:style>
      </p:sp>
      <p:sp>
        <p:nvSpPr>
          <p:cNvPr id="42" name="CustomShape 43"/>
          <p:cNvSpPr/>
          <p:nvPr/>
        </p:nvSpPr>
        <p:spPr>
          <a:xfrm>
            <a:off x="650880" y="0"/>
            <a:ext cx="759960" cy="6856200"/>
          </a:xfrm>
          <a:prstGeom prst="rect">
            <a:avLst/>
          </a:prstGeom>
          <a:solidFill>
            <a:srgbClr val="ffffff">
              <a:alpha val="10000"/>
            </a:srgbClr>
          </a:solidFill>
          <a:ln>
            <a:noFill/>
          </a:ln>
        </p:spPr>
        <p:style>
          <a:lnRef idx="0"/>
          <a:fillRef idx="0"/>
          <a:effectRef idx="0"/>
          <a:fontRef idx="minor"/>
        </p:style>
      </p:sp>
      <p:sp>
        <p:nvSpPr>
          <p:cNvPr id="43" name="CustomShape 44"/>
          <p:cNvSpPr/>
          <p:nvPr/>
        </p:nvSpPr>
        <p:spPr>
          <a:xfrm rot="10800000">
            <a:off x="11430360" y="20574360"/>
            <a:ext cx="1598400" cy="6856200"/>
          </a:xfrm>
          <a:prstGeom prst="rect">
            <a:avLst/>
          </a:prstGeom>
          <a:solidFill>
            <a:srgbClr val="ffffff">
              <a:alpha val="10000"/>
            </a:srgbClr>
          </a:solidFill>
          <a:ln>
            <a:noFill/>
          </a:ln>
        </p:spPr>
        <p:style>
          <a:lnRef idx="0"/>
          <a:fillRef idx="0"/>
          <a:effectRef idx="0"/>
          <a:fontRef idx="minor"/>
        </p:style>
      </p:sp>
      <p:sp>
        <p:nvSpPr>
          <p:cNvPr id="44" name="CustomShape 45"/>
          <p:cNvSpPr/>
          <p:nvPr/>
        </p:nvSpPr>
        <p:spPr>
          <a:xfrm rot="10800000">
            <a:off x="10058760" y="20574360"/>
            <a:ext cx="455400" cy="6856200"/>
          </a:xfrm>
          <a:prstGeom prst="rect">
            <a:avLst/>
          </a:prstGeom>
          <a:solidFill>
            <a:srgbClr val="ffffff">
              <a:alpha val="10000"/>
            </a:srgbClr>
          </a:solidFill>
          <a:ln>
            <a:noFill/>
          </a:ln>
        </p:spPr>
        <p:style>
          <a:lnRef idx="0"/>
          <a:fillRef idx="0"/>
          <a:effectRef idx="0"/>
          <a:fontRef idx="minor"/>
        </p:style>
      </p:sp>
      <p:sp>
        <p:nvSpPr>
          <p:cNvPr id="45" name="CustomShape 46"/>
          <p:cNvSpPr/>
          <p:nvPr/>
        </p:nvSpPr>
        <p:spPr>
          <a:xfrm rot="10800000">
            <a:off x="10440000" y="20574360"/>
            <a:ext cx="759960" cy="6856200"/>
          </a:xfrm>
          <a:prstGeom prst="rect">
            <a:avLst/>
          </a:prstGeom>
          <a:solidFill>
            <a:srgbClr val="ffffff">
              <a:alpha val="10000"/>
            </a:srgbClr>
          </a:solidFill>
          <a:ln>
            <a:noFill/>
          </a:ln>
        </p:spPr>
        <p:style>
          <a:lnRef idx="0"/>
          <a:fillRef idx="0"/>
          <a:effectRef idx="0"/>
          <a:fontRef idx="minor"/>
        </p:style>
      </p:sp>
      <p:sp>
        <p:nvSpPr>
          <p:cNvPr id="46" name="CustomShape 47"/>
          <p:cNvSpPr/>
          <p:nvPr/>
        </p:nvSpPr>
        <p:spPr>
          <a:xfrm>
            <a:off x="3809880" y="0"/>
            <a:ext cx="2817360" cy="6856200"/>
          </a:xfrm>
          <a:prstGeom prst="rect">
            <a:avLst/>
          </a:prstGeom>
          <a:solidFill>
            <a:srgbClr val="ffffff">
              <a:alpha val="10000"/>
            </a:srgbClr>
          </a:solidFill>
          <a:ln>
            <a:noFill/>
          </a:ln>
        </p:spPr>
        <p:style>
          <a:lnRef idx="0"/>
          <a:fillRef idx="0"/>
          <a:effectRef idx="0"/>
          <a:fontRef idx="minor"/>
        </p:style>
      </p:sp>
      <p:sp>
        <p:nvSpPr>
          <p:cNvPr id="47" name="CustomShape 48"/>
          <p:cNvSpPr/>
          <p:nvPr/>
        </p:nvSpPr>
        <p:spPr>
          <a:xfrm>
            <a:off x="2895480" y="0"/>
            <a:ext cx="455400" cy="6856200"/>
          </a:xfrm>
          <a:prstGeom prst="rect">
            <a:avLst/>
          </a:prstGeom>
          <a:solidFill>
            <a:srgbClr val="ffffff">
              <a:alpha val="10000"/>
            </a:srgbClr>
          </a:solidFill>
          <a:ln>
            <a:noFill/>
          </a:ln>
        </p:spPr>
        <p:style>
          <a:lnRef idx="0"/>
          <a:fillRef idx="0"/>
          <a:effectRef idx="0"/>
          <a:fontRef idx="minor"/>
        </p:style>
      </p:sp>
      <p:sp>
        <p:nvSpPr>
          <p:cNvPr id="48" name="CustomShape 49"/>
          <p:cNvSpPr/>
          <p:nvPr/>
        </p:nvSpPr>
        <p:spPr>
          <a:xfrm>
            <a:off x="3124080" y="0"/>
            <a:ext cx="759960" cy="6856200"/>
          </a:xfrm>
          <a:prstGeom prst="rect">
            <a:avLst/>
          </a:prstGeom>
          <a:solidFill>
            <a:srgbClr val="ffffff">
              <a:alpha val="10000"/>
            </a:srgbClr>
          </a:solidFill>
          <a:ln>
            <a:noFill/>
          </a:ln>
        </p:spPr>
        <p:style>
          <a:lnRef idx="0"/>
          <a:fillRef idx="0"/>
          <a:effectRef idx="0"/>
          <a:fontRef idx="minor"/>
        </p:style>
      </p:sp>
      <p:sp>
        <p:nvSpPr>
          <p:cNvPr id="49" name="CustomShape 50"/>
          <p:cNvSpPr/>
          <p:nvPr/>
        </p:nvSpPr>
        <p:spPr>
          <a:xfrm>
            <a:off x="-11160" y="5035680"/>
            <a:ext cx="9142200" cy="1174320"/>
          </a:xfrm>
          <a:custGeom>
            <a:avLst/>
            <a:gdLst/>
            <a:ah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480">
            <a:solidFill>
              <a:srgbClr val="ffffff">
                <a:alpha val="20000"/>
              </a:srgbClr>
            </a:solidFill>
            <a:round/>
          </a:ln>
        </p:spPr>
        <p:style>
          <a:lnRef idx="0"/>
          <a:fillRef idx="0"/>
          <a:effectRef idx="0"/>
          <a:fontRef idx="minor"/>
        </p:style>
      </p:sp>
      <p:sp>
        <p:nvSpPr>
          <p:cNvPr id="50" name="CustomShape 51"/>
          <p:cNvSpPr/>
          <p:nvPr/>
        </p:nvSpPr>
        <p:spPr>
          <a:xfrm>
            <a:off x="-11160" y="3467160"/>
            <a:ext cx="9142200" cy="888480"/>
          </a:xfrm>
          <a:custGeom>
            <a:avLst/>
            <a:gdLst/>
            <a:ah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480">
            <a:solidFill>
              <a:srgbClr val="ffffff">
                <a:alpha val="20000"/>
              </a:srgbClr>
            </a:solidFill>
            <a:round/>
          </a:ln>
        </p:spPr>
        <p:style>
          <a:lnRef idx="0"/>
          <a:fillRef idx="0"/>
          <a:effectRef idx="0"/>
          <a:fontRef idx="minor"/>
        </p:style>
      </p:sp>
      <p:sp>
        <p:nvSpPr>
          <p:cNvPr id="51" name="CustomShape 52"/>
          <p:cNvSpPr/>
          <p:nvPr/>
        </p:nvSpPr>
        <p:spPr>
          <a:xfrm>
            <a:off x="-23760" y="5640480"/>
            <a:ext cx="3003120" cy="1209240"/>
          </a:xfrm>
          <a:custGeom>
            <a:avLst/>
            <a:gdLst/>
            <a:ahLst/>
            <a:rect l="l" t="t" r="r" b="b"/>
            <a:pathLst>
              <a:path w="3004457" h="1211283">
                <a:moveTo>
                  <a:pt x="0" y="0"/>
                </a:moveTo>
                <a:cubicBezTo>
                  <a:pt x="1103415" y="501732"/>
                  <a:pt x="2206831" y="1003465"/>
                  <a:pt x="3004457" y="1211283"/>
                </a:cubicBezTo>
              </a:path>
            </a:pathLst>
          </a:custGeom>
          <a:noFill/>
          <a:ln w="6480">
            <a:solidFill>
              <a:srgbClr val="ffffff">
                <a:alpha val="20000"/>
              </a:srgbClr>
            </a:solidFill>
            <a:round/>
          </a:ln>
        </p:spPr>
        <p:style>
          <a:lnRef idx="0"/>
          <a:fillRef idx="0"/>
          <a:effectRef idx="0"/>
          <a:fontRef idx="minor"/>
        </p:style>
      </p:sp>
      <p:sp>
        <p:nvSpPr>
          <p:cNvPr id="52" name="CustomShape 53"/>
          <p:cNvSpPr/>
          <p:nvPr/>
        </p:nvSpPr>
        <p:spPr>
          <a:xfrm>
            <a:off x="-11160" y="5284800"/>
            <a:ext cx="9142200" cy="1476000"/>
          </a:xfrm>
          <a:custGeom>
            <a:avLst/>
            <a:gdLst/>
            <a:ah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480">
            <a:solidFill>
              <a:srgbClr val="ffffff">
                <a:alpha val="20000"/>
              </a:srgbClr>
            </a:solidFill>
            <a:round/>
          </a:ln>
        </p:spPr>
        <p:style>
          <a:lnRef idx="0"/>
          <a:fillRef idx="0"/>
          <a:effectRef idx="0"/>
          <a:fontRef idx="minor"/>
        </p:style>
      </p:sp>
      <p:sp>
        <p:nvSpPr>
          <p:cNvPr id="53" name="CustomShape 54"/>
          <p:cNvSpPr/>
          <p:nvPr/>
        </p:nvSpPr>
        <p:spPr>
          <a:xfrm>
            <a:off x="2138400" y="5132520"/>
            <a:ext cx="6981480" cy="1719000"/>
          </a:xfrm>
          <a:custGeom>
            <a:avLst/>
            <a:gdLst/>
            <a:ah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480">
            <a:solidFill>
              <a:srgbClr val="ffffff">
                <a:alpha val="20000"/>
              </a:srgbClr>
            </a:solidFill>
            <a:round/>
          </a:ln>
        </p:spPr>
        <p:style>
          <a:lnRef idx="0"/>
          <a:fillRef idx="0"/>
          <a:effectRef idx="0"/>
          <a:fontRef idx="minor"/>
        </p:style>
      </p:sp>
      <p:sp>
        <p:nvSpPr>
          <p:cNvPr id="54" name="CustomShape 55"/>
          <p:cNvSpPr/>
          <p:nvPr/>
        </p:nvSpPr>
        <p:spPr>
          <a:xfrm rot="1800000">
            <a:off x="2995560" y="285696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55" name="CustomShape 56"/>
          <p:cNvSpPr/>
          <p:nvPr/>
        </p:nvSpPr>
        <p:spPr>
          <a:xfrm rot="1800000">
            <a:off x="3719520" y="412380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56" name="CustomShape 57"/>
          <p:cNvSpPr/>
          <p:nvPr/>
        </p:nvSpPr>
        <p:spPr>
          <a:xfrm rot="1800000">
            <a:off x="3729240" y="159012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57" name="CustomShape 58"/>
          <p:cNvSpPr/>
          <p:nvPr/>
        </p:nvSpPr>
        <p:spPr>
          <a:xfrm rot="1800000">
            <a:off x="2976840" y="32364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4000"/>
            </a:srgbClr>
          </a:solidFill>
          <a:ln w="12600">
            <a:solidFill>
              <a:srgbClr val="ffffff">
                <a:alpha val="8000"/>
              </a:srgbClr>
            </a:solidFill>
            <a:round/>
          </a:ln>
        </p:spPr>
        <p:style>
          <a:lnRef idx="0"/>
          <a:fillRef idx="0"/>
          <a:effectRef idx="0"/>
          <a:fontRef idx="minor"/>
        </p:style>
      </p:sp>
      <p:sp>
        <p:nvSpPr>
          <p:cNvPr id="58" name="CustomShape 59"/>
          <p:cNvSpPr/>
          <p:nvPr/>
        </p:nvSpPr>
        <p:spPr>
          <a:xfrm rot="1800000">
            <a:off x="4462560" y="53812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6000"/>
            </a:srgbClr>
          </a:solidFill>
          <a:ln w="12600">
            <a:solidFill>
              <a:srgbClr val="ffffff">
                <a:alpha val="12000"/>
              </a:srgbClr>
            </a:solidFill>
            <a:round/>
          </a:ln>
        </p:spPr>
        <p:style>
          <a:lnRef idx="0"/>
          <a:fillRef idx="0"/>
          <a:effectRef idx="0"/>
          <a:fontRef idx="minor"/>
        </p:style>
      </p:sp>
      <p:sp>
        <p:nvSpPr>
          <p:cNvPr id="59" name="CustomShape 60"/>
          <p:cNvSpPr/>
          <p:nvPr/>
        </p:nvSpPr>
        <p:spPr>
          <a:xfrm rot="1800000">
            <a:off x="-380520" y="4198680"/>
            <a:ext cx="1260000" cy="1387080"/>
          </a:xfrm>
          <a:custGeom>
            <a:avLst/>
            <a:gdLst/>
            <a:ah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60" name="CustomShape 61"/>
          <p:cNvSpPr/>
          <p:nvPr/>
        </p:nvSpPr>
        <p:spPr>
          <a:xfrm rot="1800000">
            <a:off x="23760" y="540036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61" name="CustomShape 62"/>
          <p:cNvSpPr/>
          <p:nvPr/>
        </p:nvSpPr>
        <p:spPr>
          <a:xfrm rot="1800000">
            <a:off x="52560" y="284760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62" name="CustomShape 63"/>
          <p:cNvSpPr/>
          <p:nvPr/>
        </p:nvSpPr>
        <p:spPr>
          <a:xfrm rot="1800000">
            <a:off x="776520" y="412380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63" name="CustomShape 64"/>
          <p:cNvSpPr/>
          <p:nvPr/>
        </p:nvSpPr>
        <p:spPr>
          <a:xfrm rot="1800000">
            <a:off x="1509840" y="540972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64" name="CustomShape 65"/>
          <p:cNvSpPr/>
          <p:nvPr/>
        </p:nvSpPr>
        <p:spPr>
          <a:xfrm rot="1800000">
            <a:off x="1528920" y="285696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65" name="CustomShape 66"/>
          <p:cNvSpPr/>
          <p:nvPr/>
        </p:nvSpPr>
        <p:spPr>
          <a:xfrm rot="1800000">
            <a:off x="795600" y="15616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66" name="CustomShape 67"/>
          <p:cNvSpPr/>
          <p:nvPr/>
        </p:nvSpPr>
        <p:spPr>
          <a:xfrm rot="1800000">
            <a:off x="6805800" y="41428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67" name="CustomShape 68"/>
          <p:cNvSpPr/>
          <p:nvPr/>
        </p:nvSpPr>
        <p:spPr>
          <a:xfrm rot="1800000">
            <a:off x="7548840" y="541944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68" name="CustomShape 69"/>
          <p:cNvSpPr/>
          <p:nvPr/>
        </p:nvSpPr>
        <p:spPr>
          <a:xfrm rot="1800000">
            <a:off x="7548840" y="28666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69" name="CustomShape 70"/>
          <p:cNvSpPr/>
          <p:nvPr/>
        </p:nvSpPr>
        <p:spPr>
          <a:xfrm rot="1800000">
            <a:off x="8307360" y="4052520"/>
            <a:ext cx="1240920" cy="1387080"/>
          </a:xfrm>
          <a:custGeom>
            <a:avLst/>
            <a:gdLst/>
            <a:ah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rgbClr val="ffffff">
              <a:alpha val="4000"/>
            </a:srgbClr>
          </a:solidFill>
          <a:ln w="12600">
            <a:solidFill>
              <a:srgbClr val="ffffff">
                <a:alpha val="12000"/>
              </a:srgbClr>
            </a:solidFill>
            <a:round/>
          </a:ln>
        </p:spPr>
        <p:style>
          <a:lnRef idx="0"/>
          <a:fillRef idx="0"/>
          <a:effectRef idx="0"/>
          <a:fontRef idx="minor"/>
        </p:style>
      </p:sp>
      <p:sp>
        <p:nvSpPr>
          <p:cNvPr id="70" name="CustomShape 71"/>
          <p:cNvSpPr/>
          <p:nvPr/>
        </p:nvSpPr>
        <p:spPr>
          <a:xfrm rot="1800000">
            <a:off x="8309160" y="1509480"/>
            <a:ext cx="1239480" cy="1387080"/>
          </a:xfrm>
          <a:custGeom>
            <a:avLst/>
            <a:gdLst/>
            <a:ah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600">
            <a:solidFill>
              <a:srgbClr val="ffffff">
                <a:alpha val="12000"/>
              </a:srgbClr>
            </a:solidFill>
            <a:round/>
          </a:ln>
        </p:spPr>
        <p:style>
          <a:lnRef idx="0"/>
          <a:fillRef idx="0"/>
          <a:effectRef idx="0"/>
          <a:fontRef idx="minor"/>
        </p:style>
      </p:sp>
      <p:sp>
        <p:nvSpPr>
          <p:cNvPr id="71" name="CustomShape 72"/>
          <p:cNvSpPr/>
          <p:nvPr/>
        </p:nvSpPr>
        <p:spPr>
          <a:xfrm>
            <a:off x="4560840" y="-22320"/>
            <a:ext cx="3677760" cy="6270120"/>
          </a:xfrm>
          <a:prstGeom prst="rect">
            <a:avLst/>
          </a:prstGeom>
          <a:solidFill>
            <a:srgbClr val="f5f5f5"/>
          </a:solidFill>
          <a:ln w="25560">
            <a:solidFill>
              <a:srgbClr val="948a54"/>
            </a:solidFill>
            <a:round/>
          </a:ln>
        </p:spPr>
        <p:style>
          <a:lnRef idx="0"/>
          <a:fillRef idx="0"/>
          <a:effectRef idx="0"/>
          <a:fontRef idx="minor"/>
        </p:style>
      </p:sp>
      <p:sp>
        <p:nvSpPr>
          <p:cNvPr id="72" name="CustomShape 73"/>
          <p:cNvSpPr/>
          <p:nvPr/>
        </p:nvSpPr>
        <p:spPr>
          <a:xfrm>
            <a:off x="4649760" y="-22320"/>
            <a:ext cx="3503160" cy="2311200"/>
          </a:xfrm>
          <a:prstGeom prst="rect">
            <a:avLst/>
          </a:prstGeom>
          <a:solidFill>
            <a:srgbClr val="c0504d"/>
          </a:solidFill>
          <a:ln>
            <a:noFill/>
          </a:ln>
        </p:spPr>
        <p:style>
          <a:lnRef idx="0"/>
          <a:fillRef idx="0"/>
          <a:effectRef idx="0"/>
          <a:fontRef idx="minor"/>
        </p:style>
      </p:sp>
      <p:sp>
        <p:nvSpPr>
          <p:cNvPr id="73" name="CustomShape 74"/>
          <p:cNvSpPr/>
          <p:nvPr/>
        </p:nvSpPr>
        <p:spPr>
          <a:xfrm>
            <a:off x="4651200" y="6087960"/>
            <a:ext cx="3503160" cy="80640"/>
          </a:xfrm>
          <a:prstGeom prst="rect">
            <a:avLst/>
          </a:prstGeom>
          <a:solidFill>
            <a:srgbClr val="4f81bd"/>
          </a:solidFill>
          <a:ln>
            <a:noFill/>
          </a:ln>
        </p:spPr>
        <p:style>
          <a:lnRef idx="0"/>
          <a:fillRef idx="0"/>
          <a:effectRef idx="0"/>
          <a:fontRef idx="minor"/>
        </p:style>
      </p:sp>
      <p:sp>
        <p:nvSpPr>
          <p:cNvPr id="74" name="CustomShape 75"/>
          <p:cNvSpPr/>
          <p:nvPr/>
        </p:nvSpPr>
        <p:spPr>
          <a:xfrm>
            <a:off x="4651200" y="6087960"/>
            <a:ext cx="3503160" cy="80640"/>
          </a:xfrm>
          <a:prstGeom prst="rect">
            <a:avLst/>
          </a:prstGeom>
          <a:solidFill>
            <a:srgbClr val="4f81bd"/>
          </a:solidFill>
          <a:ln>
            <a:noFill/>
          </a:ln>
        </p:spPr>
        <p:style>
          <a:lnRef idx="0"/>
          <a:fillRef idx="0"/>
          <a:effectRef idx="0"/>
          <a:fontRef idx="minor"/>
        </p:style>
      </p:sp>
      <p:sp>
        <p:nvSpPr>
          <p:cNvPr id="75" name="PlaceHolder 76"/>
          <p:cNvSpPr>
            <a:spLocks noGrp="1"/>
          </p:cNvSpPr>
          <p:nvPr>
            <p:ph type="title"/>
          </p:nvPr>
        </p:nvSpPr>
        <p:spPr>
          <a:xfrm>
            <a:off x="457200" y="273600"/>
            <a:ext cx="8229240" cy="1144800"/>
          </a:xfrm>
          <a:prstGeom prst="rect">
            <a:avLst/>
          </a:prstGeom>
        </p:spPr>
        <p:txBody>
          <a:bodyPr lIns="0" rIns="0" tIns="0" bIns="0" anchor="ctr">
            <a:noAutofit/>
          </a:bodyPr>
          <a:p>
            <a:r>
              <a:rPr b="0" lang="en-GB" sz="4400" spc="-1" strike="noStrike">
                <a:solidFill>
                  <a:srgbClr val="ffffff"/>
                </a:solidFill>
                <a:latin typeface="Arial"/>
              </a:rPr>
              <a:t>Pulse para editar el formato del texto de título</a:t>
            </a:r>
            <a:endParaRPr b="0" lang="en-GB" sz="4400" spc="-1" strike="noStrike">
              <a:solidFill>
                <a:srgbClr val="ffffff"/>
              </a:solidFill>
              <a:latin typeface="Arial"/>
            </a:endParaRPr>
          </a:p>
        </p:txBody>
      </p:sp>
      <p:sp>
        <p:nvSpPr>
          <p:cNvPr id="76" name="PlaceHolder 7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Pulse para editar el formato de esquema del texto</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400" spc="-1" strike="noStrike">
                <a:solidFill>
                  <a:srgbClr val="000000"/>
                </a:solidFill>
                <a:latin typeface="Arial"/>
              </a:rPr>
              <a:t>Segundo nivel del esquema</a:t>
            </a:r>
            <a:endParaRPr b="0" lang="en-GB"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000" spc="-1" strike="noStrike">
                <a:solidFill>
                  <a:srgbClr val="000000"/>
                </a:solidFill>
                <a:latin typeface="Arial"/>
              </a:rPr>
              <a:t>Tercer nivel del esquema</a:t>
            </a:r>
            <a:endParaRPr b="0" lang="en-GB"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Cuarto nivel del esquema</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Quinto nivel del esquema</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Sexto nivel del esquema</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Séptimo nivel del esquema</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3" name="CustomShape 1"/>
          <p:cNvSpPr/>
          <p:nvPr/>
        </p:nvSpPr>
        <p:spPr>
          <a:xfrm>
            <a:off x="992160" y="0"/>
            <a:ext cx="1598400" cy="6856200"/>
          </a:xfrm>
          <a:prstGeom prst="rect">
            <a:avLst/>
          </a:prstGeom>
          <a:solidFill>
            <a:srgbClr val="ffffff">
              <a:alpha val="10000"/>
            </a:srgbClr>
          </a:solidFill>
          <a:ln>
            <a:noFill/>
          </a:ln>
        </p:spPr>
        <p:style>
          <a:lnRef idx="0"/>
          <a:fillRef idx="0"/>
          <a:effectRef idx="0"/>
          <a:fontRef idx="minor"/>
        </p:style>
      </p:sp>
      <p:sp>
        <p:nvSpPr>
          <p:cNvPr id="114" name="CustomShape 2"/>
          <p:cNvSpPr/>
          <p:nvPr/>
        </p:nvSpPr>
        <p:spPr>
          <a:xfrm>
            <a:off x="77760" y="0"/>
            <a:ext cx="455400" cy="6856200"/>
          </a:xfrm>
          <a:prstGeom prst="rect">
            <a:avLst/>
          </a:prstGeom>
          <a:solidFill>
            <a:srgbClr val="ffffff">
              <a:alpha val="10000"/>
            </a:srgbClr>
          </a:solidFill>
          <a:ln>
            <a:noFill/>
          </a:ln>
        </p:spPr>
        <p:style>
          <a:lnRef idx="0"/>
          <a:fillRef idx="0"/>
          <a:effectRef idx="0"/>
          <a:fontRef idx="minor"/>
        </p:style>
      </p:sp>
      <p:sp>
        <p:nvSpPr>
          <p:cNvPr id="115" name="CustomShape 3"/>
          <p:cNvSpPr/>
          <p:nvPr/>
        </p:nvSpPr>
        <p:spPr>
          <a:xfrm>
            <a:off x="306360" y="0"/>
            <a:ext cx="759960" cy="6856200"/>
          </a:xfrm>
          <a:prstGeom prst="rect">
            <a:avLst/>
          </a:prstGeom>
          <a:solidFill>
            <a:srgbClr val="ffffff">
              <a:alpha val="10000"/>
            </a:srgbClr>
          </a:solidFill>
          <a:ln>
            <a:noFill/>
          </a:ln>
        </p:spPr>
        <p:style>
          <a:lnRef idx="0"/>
          <a:fillRef idx="0"/>
          <a:effectRef idx="0"/>
          <a:fontRef idx="minor"/>
        </p:style>
      </p:sp>
      <p:sp>
        <p:nvSpPr>
          <p:cNvPr id="116" name="CustomShape 4"/>
          <p:cNvSpPr/>
          <p:nvPr/>
        </p:nvSpPr>
        <p:spPr>
          <a:xfrm>
            <a:off x="1414440" y="0"/>
            <a:ext cx="1598400" cy="6856200"/>
          </a:xfrm>
          <a:prstGeom prst="rect">
            <a:avLst/>
          </a:prstGeom>
          <a:solidFill>
            <a:srgbClr val="ffffff">
              <a:alpha val="10000"/>
            </a:srgbClr>
          </a:solidFill>
          <a:ln>
            <a:noFill/>
          </a:ln>
        </p:spPr>
        <p:style>
          <a:lnRef idx="0"/>
          <a:fillRef idx="0"/>
          <a:effectRef idx="0"/>
          <a:fontRef idx="minor"/>
        </p:style>
      </p:sp>
      <p:sp>
        <p:nvSpPr>
          <p:cNvPr id="117" name="CustomShape 5"/>
          <p:cNvSpPr/>
          <p:nvPr/>
        </p:nvSpPr>
        <p:spPr>
          <a:xfrm>
            <a:off x="500040" y="0"/>
            <a:ext cx="455400" cy="6856200"/>
          </a:xfrm>
          <a:prstGeom prst="rect">
            <a:avLst/>
          </a:prstGeom>
          <a:solidFill>
            <a:srgbClr val="ffffff">
              <a:alpha val="10000"/>
            </a:srgbClr>
          </a:solidFill>
          <a:ln>
            <a:noFill/>
          </a:ln>
        </p:spPr>
        <p:style>
          <a:lnRef idx="0"/>
          <a:fillRef idx="0"/>
          <a:effectRef idx="0"/>
          <a:fontRef idx="minor"/>
        </p:style>
      </p:sp>
      <p:sp>
        <p:nvSpPr>
          <p:cNvPr id="118" name="CustomShape 6"/>
          <p:cNvSpPr/>
          <p:nvPr/>
        </p:nvSpPr>
        <p:spPr>
          <a:xfrm>
            <a:off x="728640" y="0"/>
            <a:ext cx="759960" cy="6856200"/>
          </a:xfrm>
          <a:prstGeom prst="rect">
            <a:avLst/>
          </a:prstGeom>
          <a:solidFill>
            <a:srgbClr val="ffffff">
              <a:alpha val="10000"/>
            </a:srgbClr>
          </a:solidFill>
          <a:ln>
            <a:noFill/>
          </a:ln>
        </p:spPr>
        <p:style>
          <a:lnRef idx="0"/>
          <a:fillRef idx="0"/>
          <a:effectRef idx="0"/>
          <a:fontRef idx="minor"/>
        </p:style>
      </p:sp>
      <p:sp>
        <p:nvSpPr>
          <p:cNvPr id="119" name="CustomShape 7"/>
          <p:cNvSpPr/>
          <p:nvPr/>
        </p:nvSpPr>
        <p:spPr>
          <a:xfrm rot="10800000">
            <a:off x="11508120" y="20574360"/>
            <a:ext cx="1598400" cy="6856200"/>
          </a:xfrm>
          <a:prstGeom prst="rect">
            <a:avLst/>
          </a:prstGeom>
          <a:solidFill>
            <a:srgbClr val="ffffff">
              <a:alpha val="10000"/>
            </a:srgbClr>
          </a:solidFill>
          <a:ln>
            <a:noFill/>
          </a:ln>
        </p:spPr>
        <p:style>
          <a:lnRef idx="0"/>
          <a:fillRef idx="0"/>
          <a:effectRef idx="0"/>
          <a:fontRef idx="minor"/>
        </p:style>
      </p:sp>
      <p:sp>
        <p:nvSpPr>
          <p:cNvPr id="120" name="CustomShape 8"/>
          <p:cNvSpPr/>
          <p:nvPr/>
        </p:nvSpPr>
        <p:spPr>
          <a:xfrm rot="10800000">
            <a:off x="10136520" y="20574360"/>
            <a:ext cx="455400" cy="6856200"/>
          </a:xfrm>
          <a:prstGeom prst="rect">
            <a:avLst/>
          </a:prstGeom>
          <a:solidFill>
            <a:srgbClr val="ffffff">
              <a:alpha val="10000"/>
            </a:srgbClr>
          </a:solidFill>
          <a:ln>
            <a:noFill/>
          </a:ln>
        </p:spPr>
        <p:style>
          <a:lnRef idx="0"/>
          <a:fillRef idx="0"/>
          <a:effectRef idx="0"/>
          <a:fontRef idx="minor"/>
        </p:style>
      </p:sp>
      <p:sp>
        <p:nvSpPr>
          <p:cNvPr id="121" name="CustomShape 9"/>
          <p:cNvSpPr/>
          <p:nvPr/>
        </p:nvSpPr>
        <p:spPr>
          <a:xfrm rot="10800000">
            <a:off x="10517760" y="20574360"/>
            <a:ext cx="759960" cy="6856200"/>
          </a:xfrm>
          <a:prstGeom prst="rect">
            <a:avLst/>
          </a:prstGeom>
          <a:solidFill>
            <a:srgbClr val="ffffff">
              <a:alpha val="10000"/>
            </a:srgbClr>
          </a:solidFill>
          <a:ln>
            <a:noFill/>
          </a:ln>
        </p:spPr>
        <p:style>
          <a:lnRef idx="0"/>
          <a:fillRef idx="0"/>
          <a:effectRef idx="0"/>
          <a:fontRef idx="minor"/>
        </p:style>
      </p:sp>
      <p:sp>
        <p:nvSpPr>
          <p:cNvPr id="122" name="CustomShape 10"/>
          <p:cNvSpPr/>
          <p:nvPr/>
        </p:nvSpPr>
        <p:spPr>
          <a:xfrm>
            <a:off x="3887640" y="0"/>
            <a:ext cx="2817360" cy="6856200"/>
          </a:xfrm>
          <a:prstGeom prst="rect">
            <a:avLst/>
          </a:prstGeom>
          <a:solidFill>
            <a:srgbClr val="ffffff">
              <a:alpha val="10000"/>
            </a:srgbClr>
          </a:solidFill>
          <a:ln>
            <a:noFill/>
          </a:ln>
        </p:spPr>
        <p:style>
          <a:lnRef idx="0"/>
          <a:fillRef idx="0"/>
          <a:effectRef idx="0"/>
          <a:fontRef idx="minor"/>
        </p:style>
      </p:sp>
      <p:sp>
        <p:nvSpPr>
          <p:cNvPr id="123" name="CustomShape 11"/>
          <p:cNvSpPr/>
          <p:nvPr/>
        </p:nvSpPr>
        <p:spPr>
          <a:xfrm>
            <a:off x="2973240" y="0"/>
            <a:ext cx="455400" cy="6856200"/>
          </a:xfrm>
          <a:prstGeom prst="rect">
            <a:avLst/>
          </a:prstGeom>
          <a:solidFill>
            <a:srgbClr val="ffffff">
              <a:alpha val="10000"/>
            </a:srgbClr>
          </a:solidFill>
          <a:ln>
            <a:noFill/>
          </a:ln>
        </p:spPr>
        <p:style>
          <a:lnRef idx="0"/>
          <a:fillRef idx="0"/>
          <a:effectRef idx="0"/>
          <a:fontRef idx="minor"/>
        </p:style>
      </p:sp>
      <p:sp>
        <p:nvSpPr>
          <p:cNvPr id="124" name="CustomShape 12"/>
          <p:cNvSpPr/>
          <p:nvPr/>
        </p:nvSpPr>
        <p:spPr>
          <a:xfrm>
            <a:off x="3201840" y="0"/>
            <a:ext cx="759960" cy="6856200"/>
          </a:xfrm>
          <a:prstGeom prst="rect">
            <a:avLst/>
          </a:prstGeom>
          <a:solidFill>
            <a:srgbClr val="ffffff">
              <a:alpha val="10000"/>
            </a:srgbClr>
          </a:solidFill>
          <a:ln>
            <a:noFill/>
          </a:ln>
        </p:spPr>
        <p:style>
          <a:lnRef idx="0"/>
          <a:fillRef idx="0"/>
          <a:effectRef idx="0"/>
          <a:fontRef idx="minor"/>
        </p:style>
      </p:sp>
      <p:sp>
        <p:nvSpPr>
          <p:cNvPr id="125" name="CustomShape 13"/>
          <p:cNvSpPr/>
          <p:nvPr/>
        </p:nvSpPr>
        <p:spPr>
          <a:xfrm>
            <a:off x="65160" y="5035680"/>
            <a:ext cx="9142200" cy="1174320"/>
          </a:xfrm>
          <a:custGeom>
            <a:avLst/>
            <a:gdLst/>
            <a:ah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480">
            <a:solidFill>
              <a:srgbClr val="ffffff">
                <a:alpha val="20000"/>
              </a:srgbClr>
            </a:solidFill>
            <a:round/>
          </a:ln>
        </p:spPr>
        <p:style>
          <a:lnRef idx="0"/>
          <a:fillRef idx="0"/>
          <a:effectRef idx="0"/>
          <a:fontRef idx="minor"/>
        </p:style>
      </p:sp>
      <p:sp>
        <p:nvSpPr>
          <p:cNvPr id="126" name="CustomShape 14"/>
          <p:cNvSpPr/>
          <p:nvPr/>
        </p:nvSpPr>
        <p:spPr>
          <a:xfrm>
            <a:off x="65160" y="3467160"/>
            <a:ext cx="9142200" cy="888480"/>
          </a:xfrm>
          <a:custGeom>
            <a:avLst/>
            <a:gdLst/>
            <a:ah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480">
            <a:solidFill>
              <a:srgbClr val="ffffff">
                <a:alpha val="20000"/>
              </a:srgbClr>
            </a:solidFill>
            <a:round/>
          </a:ln>
        </p:spPr>
        <p:style>
          <a:lnRef idx="0"/>
          <a:fillRef idx="0"/>
          <a:effectRef idx="0"/>
          <a:fontRef idx="minor"/>
        </p:style>
      </p:sp>
      <p:sp>
        <p:nvSpPr>
          <p:cNvPr id="127" name="CustomShape 15"/>
          <p:cNvSpPr/>
          <p:nvPr/>
        </p:nvSpPr>
        <p:spPr>
          <a:xfrm>
            <a:off x="54000" y="5640480"/>
            <a:ext cx="3003120" cy="1209240"/>
          </a:xfrm>
          <a:custGeom>
            <a:avLst/>
            <a:gdLst/>
            <a:ahLst/>
            <a:rect l="l" t="t" r="r" b="b"/>
            <a:pathLst>
              <a:path w="3004457" h="1211283">
                <a:moveTo>
                  <a:pt x="0" y="0"/>
                </a:moveTo>
                <a:cubicBezTo>
                  <a:pt x="1103415" y="501732"/>
                  <a:pt x="2206831" y="1003465"/>
                  <a:pt x="3004457" y="1211283"/>
                </a:cubicBezTo>
              </a:path>
            </a:pathLst>
          </a:custGeom>
          <a:noFill/>
          <a:ln w="6480">
            <a:solidFill>
              <a:srgbClr val="ffffff">
                <a:alpha val="20000"/>
              </a:srgbClr>
            </a:solidFill>
            <a:round/>
          </a:ln>
        </p:spPr>
        <p:style>
          <a:lnRef idx="0"/>
          <a:fillRef idx="0"/>
          <a:effectRef idx="0"/>
          <a:fontRef idx="minor"/>
        </p:style>
      </p:sp>
      <p:sp>
        <p:nvSpPr>
          <p:cNvPr id="128" name="CustomShape 16"/>
          <p:cNvSpPr/>
          <p:nvPr/>
        </p:nvSpPr>
        <p:spPr>
          <a:xfrm>
            <a:off x="65160" y="5284800"/>
            <a:ext cx="9142200" cy="1476000"/>
          </a:xfrm>
          <a:custGeom>
            <a:avLst/>
            <a:gdLst/>
            <a:ah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480">
            <a:solidFill>
              <a:srgbClr val="ffffff">
                <a:alpha val="20000"/>
              </a:srgbClr>
            </a:solidFill>
            <a:round/>
          </a:ln>
        </p:spPr>
        <p:style>
          <a:lnRef idx="0"/>
          <a:fillRef idx="0"/>
          <a:effectRef idx="0"/>
          <a:fontRef idx="minor"/>
        </p:style>
      </p:sp>
      <p:sp>
        <p:nvSpPr>
          <p:cNvPr id="129" name="CustomShape 17"/>
          <p:cNvSpPr/>
          <p:nvPr/>
        </p:nvSpPr>
        <p:spPr>
          <a:xfrm>
            <a:off x="2214720" y="5132520"/>
            <a:ext cx="6981480" cy="1719000"/>
          </a:xfrm>
          <a:custGeom>
            <a:avLst/>
            <a:gdLst/>
            <a:ah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480">
            <a:solidFill>
              <a:srgbClr val="ffffff">
                <a:alpha val="20000"/>
              </a:srgbClr>
            </a:solidFill>
            <a:round/>
          </a:ln>
        </p:spPr>
        <p:style>
          <a:lnRef idx="0"/>
          <a:fillRef idx="0"/>
          <a:effectRef idx="0"/>
          <a:fontRef idx="minor"/>
        </p:style>
      </p:sp>
      <p:sp>
        <p:nvSpPr>
          <p:cNvPr id="130" name="CustomShape 18"/>
          <p:cNvSpPr/>
          <p:nvPr/>
        </p:nvSpPr>
        <p:spPr>
          <a:xfrm rot="1800000">
            <a:off x="3073680" y="285696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131" name="CustomShape 19"/>
          <p:cNvSpPr/>
          <p:nvPr/>
        </p:nvSpPr>
        <p:spPr>
          <a:xfrm rot="1800000">
            <a:off x="3797280" y="412380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132" name="CustomShape 20"/>
          <p:cNvSpPr/>
          <p:nvPr/>
        </p:nvSpPr>
        <p:spPr>
          <a:xfrm rot="1800000">
            <a:off x="3807000" y="159012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133" name="CustomShape 21"/>
          <p:cNvSpPr/>
          <p:nvPr/>
        </p:nvSpPr>
        <p:spPr>
          <a:xfrm rot="1800000">
            <a:off x="3054600" y="32364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4000"/>
            </a:srgbClr>
          </a:solidFill>
          <a:ln w="12600">
            <a:solidFill>
              <a:srgbClr val="ffffff">
                <a:alpha val="8000"/>
              </a:srgbClr>
            </a:solidFill>
            <a:round/>
          </a:ln>
        </p:spPr>
        <p:style>
          <a:lnRef idx="0"/>
          <a:fillRef idx="0"/>
          <a:effectRef idx="0"/>
          <a:fontRef idx="minor"/>
        </p:style>
      </p:sp>
      <p:sp>
        <p:nvSpPr>
          <p:cNvPr id="134" name="CustomShape 22"/>
          <p:cNvSpPr/>
          <p:nvPr/>
        </p:nvSpPr>
        <p:spPr>
          <a:xfrm rot="1800000">
            <a:off x="4540320" y="53812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6000"/>
            </a:srgbClr>
          </a:solidFill>
          <a:ln w="12600">
            <a:solidFill>
              <a:srgbClr val="ffffff">
                <a:alpha val="12000"/>
              </a:srgbClr>
            </a:solidFill>
            <a:round/>
          </a:ln>
        </p:spPr>
        <p:style>
          <a:lnRef idx="0"/>
          <a:fillRef idx="0"/>
          <a:effectRef idx="0"/>
          <a:fontRef idx="minor"/>
        </p:style>
      </p:sp>
      <p:sp>
        <p:nvSpPr>
          <p:cNvPr id="135" name="CustomShape 23"/>
          <p:cNvSpPr/>
          <p:nvPr/>
        </p:nvSpPr>
        <p:spPr>
          <a:xfrm rot="1800000">
            <a:off x="-302760" y="4198680"/>
            <a:ext cx="1260000" cy="1387080"/>
          </a:xfrm>
          <a:custGeom>
            <a:avLst/>
            <a:gdLst/>
            <a:ah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136" name="CustomShape 24"/>
          <p:cNvSpPr/>
          <p:nvPr/>
        </p:nvSpPr>
        <p:spPr>
          <a:xfrm rot="1800000">
            <a:off x="101880" y="540036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137" name="CustomShape 25"/>
          <p:cNvSpPr/>
          <p:nvPr/>
        </p:nvSpPr>
        <p:spPr>
          <a:xfrm rot="1800000">
            <a:off x="130320" y="284760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138" name="CustomShape 26"/>
          <p:cNvSpPr/>
          <p:nvPr/>
        </p:nvSpPr>
        <p:spPr>
          <a:xfrm rot="1800000">
            <a:off x="854280" y="412380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139" name="CustomShape 27"/>
          <p:cNvSpPr/>
          <p:nvPr/>
        </p:nvSpPr>
        <p:spPr>
          <a:xfrm rot="1800000">
            <a:off x="1587600" y="540972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140" name="CustomShape 28"/>
          <p:cNvSpPr/>
          <p:nvPr/>
        </p:nvSpPr>
        <p:spPr>
          <a:xfrm rot="1800000">
            <a:off x="1606680" y="285696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141" name="CustomShape 29"/>
          <p:cNvSpPr/>
          <p:nvPr/>
        </p:nvSpPr>
        <p:spPr>
          <a:xfrm rot="1800000">
            <a:off x="873360" y="15616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142" name="CustomShape 30"/>
          <p:cNvSpPr/>
          <p:nvPr/>
        </p:nvSpPr>
        <p:spPr>
          <a:xfrm rot="1800000">
            <a:off x="6883560" y="41428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143" name="CustomShape 31"/>
          <p:cNvSpPr/>
          <p:nvPr/>
        </p:nvSpPr>
        <p:spPr>
          <a:xfrm rot="1800000">
            <a:off x="7626600" y="541944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noFill/>
          <a:ln w="12600">
            <a:solidFill>
              <a:srgbClr val="ffffff">
                <a:alpha val="12000"/>
              </a:srgbClr>
            </a:solidFill>
            <a:round/>
          </a:ln>
        </p:spPr>
        <p:style>
          <a:lnRef idx="0"/>
          <a:fillRef idx="0"/>
          <a:effectRef idx="0"/>
          <a:fontRef idx="minor"/>
        </p:style>
      </p:sp>
      <p:sp>
        <p:nvSpPr>
          <p:cNvPr id="144" name="CustomShape 32"/>
          <p:cNvSpPr/>
          <p:nvPr/>
        </p:nvSpPr>
        <p:spPr>
          <a:xfrm rot="1800000">
            <a:off x="7626600" y="2866680"/>
            <a:ext cx="1599840" cy="1387080"/>
          </a:xfrm>
          <a:custGeom>
            <a:avLst/>
            <a:gdLst/>
            <a:ahLst/>
            <a:rect l="l" t="t" r="r" b="b"/>
            <a:pathLst>
              <a:path w="4445" h="0">
                <a:moveTo>
                  <a:pt x="0" y="1927"/>
                </a:moveTo>
                <a:lnTo>
                  <a:pt x="1089" y="1927"/>
                </a:lnTo>
                <a:lnTo>
                  <a:pt x="3356" y="1927"/>
                </a:lnTo>
                <a:lnTo>
                  <a:pt x="4445" y="1927"/>
                </a:lnTo>
                <a:lnTo>
                  <a:pt x="3356" y="1927"/>
                </a:lnTo>
                <a:lnTo>
                  <a:pt x="1089" y="1927"/>
                </a:lnTo>
                <a:close/>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145" name="CustomShape 33"/>
          <p:cNvSpPr/>
          <p:nvPr/>
        </p:nvSpPr>
        <p:spPr>
          <a:xfrm rot="1800000">
            <a:off x="8385120" y="4052520"/>
            <a:ext cx="1240920" cy="1387080"/>
          </a:xfrm>
          <a:custGeom>
            <a:avLst/>
            <a:gdLst/>
            <a:ah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rgbClr val="ffffff">
              <a:alpha val="4000"/>
            </a:srgbClr>
          </a:solidFill>
          <a:ln w="12600">
            <a:solidFill>
              <a:srgbClr val="ffffff">
                <a:alpha val="12000"/>
              </a:srgbClr>
            </a:solidFill>
            <a:round/>
          </a:ln>
        </p:spPr>
        <p:style>
          <a:lnRef idx="0"/>
          <a:fillRef idx="0"/>
          <a:effectRef idx="0"/>
          <a:fontRef idx="minor"/>
        </p:style>
      </p:sp>
      <p:sp>
        <p:nvSpPr>
          <p:cNvPr id="146" name="CustomShape 34"/>
          <p:cNvSpPr/>
          <p:nvPr/>
        </p:nvSpPr>
        <p:spPr>
          <a:xfrm rot="1800000">
            <a:off x="8385120" y="1509480"/>
            <a:ext cx="1239480" cy="1387080"/>
          </a:xfrm>
          <a:custGeom>
            <a:avLst/>
            <a:gdLst/>
            <a:ah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600">
            <a:solidFill>
              <a:srgbClr val="ffffff">
                <a:alpha val="12000"/>
              </a:srgbClr>
            </a:solidFill>
            <a:round/>
          </a:ln>
        </p:spPr>
        <p:style>
          <a:lnRef idx="0"/>
          <a:fillRef idx="0"/>
          <a:effectRef idx="0"/>
          <a:fontRef idx="minor"/>
        </p:style>
      </p:sp>
      <p:sp>
        <p:nvSpPr>
          <p:cNvPr id="147" name="CustomShape 35"/>
          <p:cNvSpPr/>
          <p:nvPr/>
        </p:nvSpPr>
        <p:spPr>
          <a:xfrm>
            <a:off x="457200" y="333360"/>
            <a:ext cx="8227800" cy="6183000"/>
          </a:xfrm>
          <a:prstGeom prst="rect">
            <a:avLst/>
          </a:prstGeom>
          <a:solidFill>
            <a:srgbClr val="ffffff"/>
          </a:solidFill>
          <a:ln w="6480">
            <a:solidFill>
              <a:srgbClr val="000000"/>
            </a:solidFill>
            <a:round/>
          </a:ln>
        </p:spPr>
        <p:style>
          <a:lnRef idx="0"/>
          <a:fillRef idx="0"/>
          <a:effectRef idx="0"/>
          <a:fontRef idx="minor"/>
        </p:style>
      </p:sp>
      <p:sp>
        <p:nvSpPr>
          <p:cNvPr id="148" name="CustomShape 36"/>
          <p:cNvSpPr/>
          <p:nvPr/>
        </p:nvSpPr>
        <p:spPr>
          <a:xfrm>
            <a:off x="4560840" y="-22320"/>
            <a:ext cx="3677760" cy="696600"/>
          </a:xfrm>
          <a:prstGeom prst="rect">
            <a:avLst/>
          </a:prstGeom>
          <a:solidFill>
            <a:srgbClr val="f5f5f5"/>
          </a:solidFill>
          <a:ln w="25560">
            <a:solidFill>
              <a:srgbClr val="948a54"/>
            </a:solidFill>
            <a:round/>
          </a:ln>
        </p:spPr>
        <p:style>
          <a:lnRef idx="0"/>
          <a:fillRef idx="0"/>
          <a:effectRef idx="0"/>
          <a:fontRef idx="minor"/>
        </p:style>
      </p:sp>
      <p:sp>
        <p:nvSpPr>
          <p:cNvPr id="149" name="CustomShape 37"/>
          <p:cNvSpPr/>
          <p:nvPr/>
        </p:nvSpPr>
        <p:spPr>
          <a:xfrm>
            <a:off x="4649760" y="-22320"/>
            <a:ext cx="3503160" cy="622080"/>
          </a:xfrm>
          <a:prstGeom prst="rect">
            <a:avLst/>
          </a:prstGeom>
          <a:solidFill>
            <a:srgbClr val="c0504d"/>
          </a:solidFill>
          <a:ln>
            <a:noFill/>
          </a:ln>
        </p:spPr>
        <p:style>
          <a:lnRef idx="0"/>
          <a:fillRef idx="0"/>
          <a:effectRef idx="0"/>
          <a:fontRef idx="minor"/>
        </p:style>
      </p:sp>
      <p:sp>
        <p:nvSpPr>
          <p:cNvPr id="150" name="PlaceHolder 38"/>
          <p:cNvSpPr>
            <a:spLocks noGrp="1"/>
          </p:cNvSpPr>
          <p:nvPr>
            <p:ph type="title"/>
          </p:nvPr>
        </p:nvSpPr>
        <p:spPr>
          <a:xfrm>
            <a:off x="457200" y="273600"/>
            <a:ext cx="8229240" cy="1144800"/>
          </a:xfrm>
          <a:prstGeom prst="rect">
            <a:avLst/>
          </a:prstGeom>
        </p:spPr>
        <p:txBody>
          <a:bodyPr lIns="0" rIns="0" tIns="0" bIns="0" anchor="ctr">
            <a:noAutofit/>
          </a:bodyPr>
          <a:p>
            <a:r>
              <a:rPr b="0" lang="en-GB" sz="4400" spc="-1" strike="noStrike">
                <a:solidFill>
                  <a:srgbClr val="ffffff"/>
                </a:solidFill>
                <a:latin typeface="Arial"/>
              </a:rPr>
              <a:t>Pulse para editar el formato del texto de título</a:t>
            </a:r>
            <a:endParaRPr b="0" lang="en-GB" sz="4400" spc="-1" strike="noStrike">
              <a:solidFill>
                <a:srgbClr val="ffffff"/>
              </a:solidFill>
              <a:latin typeface="Arial"/>
            </a:endParaRPr>
          </a:p>
        </p:txBody>
      </p:sp>
      <p:sp>
        <p:nvSpPr>
          <p:cNvPr id="151" name="PlaceHolder 39"/>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Pulse para editar el formato de esquema del texto</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400" spc="-1" strike="noStrike">
                <a:solidFill>
                  <a:srgbClr val="000000"/>
                </a:solidFill>
                <a:latin typeface="Arial"/>
              </a:rPr>
              <a:t>Segundo nivel del esquema</a:t>
            </a:r>
            <a:endParaRPr b="0" lang="en-GB"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000" spc="-1" strike="noStrike">
                <a:solidFill>
                  <a:srgbClr val="000000"/>
                </a:solidFill>
                <a:latin typeface="Arial"/>
              </a:rPr>
              <a:t>Tercer nivel del esquema</a:t>
            </a:r>
            <a:endParaRPr b="0" lang="en-GB"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Cuarto nivel del esquema</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Quinto nivel del esquema</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Sexto nivel del esquema</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Séptimo nivel del esquema</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88" name="CustomShape 1"/>
          <p:cNvSpPr/>
          <p:nvPr/>
        </p:nvSpPr>
        <p:spPr>
          <a:xfrm>
            <a:off x="-9360" y="-7920"/>
            <a:ext cx="9161280" cy="10393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97332f">
                  <a:alpha val="46000"/>
                </a:srgbClr>
              </a:gs>
              <a:gs pos="100000">
                <a:srgbClr val="95c138">
                  <a:alpha val="56000"/>
                </a:srgbClr>
              </a:gs>
            </a:gsLst>
            <a:lin ang="5400000"/>
          </a:gradFill>
          <a:ln>
            <a:noFill/>
          </a:ln>
        </p:spPr>
        <p:style>
          <a:lnRef idx="0"/>
          <a:fillRef idx="0"/>
          <a:effectRef idx="0"/>
          <a:fontRef idx="minor"/>
        </p:style>
      </p:sp>
      <p:sp>
        <p:nvSpPr>
          <p:cNvPr id="189" name="CustomShape 2"/>
          <p:cNvSpPr/>
          <p:nvPr/>
        </p:nvSpPr>
        <p:spPr>
          <a:xfrm>
            <a:off x="4381560" y="-7920"/>
            <a:ext cx="4760640" cy="6361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769536">
                  <a:alpha val="31000"/>
                </a:srgbClr>
              </a:gs>
              <a:gs pos="100000">
                <a:srgbClr val="bd332f">
                  <a:alpha val="46000"/>
                </a:srgbClr>
              </a:gs>
            </a:gsLst>
            <a:lin ang="5400000"/>
          </a:gradFill>
          <a:ln>
            <a:noFill/>
          </a:ln>
        </p:spPr>
        <p:style>
          <a:lnRef idx="0"/>
          <a:fillRef idx="0"/>
          <a:effectRef idx="0"/>
          <a:fontRef idx="minor"/>
        </p:style>
      </p:sp>
      <p:sp>
        <p:nvSpPr>
          <p:cNvPr id="190" name="CustomShape 3"/>
          <p:cNvSpPr/>
          <p:nvPr/>
        </p:nvSpPr>
        <p:spPr>
          <a:xfrm rot="21420000">
            <a:off x="-18720" y="203040"/>
            <a:ext cx="9161280" cy="64584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a2b296"/>
            </a:solidFill>
            <a:round/>
          </a:ln>
        </p:spPr>
        <p:style>
          <a:lnRef idx="0"/>
          <a:fillRef idx="0"/>
          <a:effectRef idx="0"/>
          <a:fontRef idx="minor"/>
        </p:style>
      </p:sp>
      <p:sp>
        <p:nvSpPr>
          <p:cNvPr id="191" name="CustomShape 4"/>
          <p:cNvSpPr/>
          <p:nvPr/>
        </p:nvSpPr>
        <p:spPr>
          <a:xfrm rot="21420000">
            <a:off x="-14400" y="277920"/>
            <a:ext cx="9173880" cy="5281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adff5b"/>
            </a:solidFill>
            <a:round/>
          </a:ln>
        </p:spPr>
        <p:style>
          <a:lnRef idx="0"/>
          <a:fillRef idx="0"/>
          <a:effectRef idx="0"/>
          <a:fontRef idx="minor"/>
        </p:style>
      </p:sp>
      <p:sp>
        <p:nvSpPr>
          <p:cNvPr id="192" name="PlaceHolder 5"/>
          <p:cNvSpPr>
            <a:spLocks noGrp="1"/>
          </p:cNvSpPr>
          <p:nvPr>
            <p:ph type="title"/>
          </p:nvPr>
        </p:nvSpPr>
        <p:spPr>
          <a:xfrm>
            <a:off x="457200" y="272880"/>
            <a:ext cx="8227800" cy="1142640"/>
          </a:xfrm>
          <a:prstGeom prst="rect">
            <a:avLst/>
          </a:prstGeom>
        </p:spPr>
        <p:txBody>
          <a:bodyPr lIns="0" rIns="0" tIns="0" bIns="0" anchor="ctr">
            <a:noAutofit/>
          </a:bodyPr>
          <a:p>
            <a:pPr algn="ctr">
              <a:lnSpc>
                <a:spcPct val="93000"/>
              </a:lnSpc>
            </a:pPr>
            <a:r>
              <a:rPr b="0" lang="en-GB" sz="4400" spc="-1" strike="noStrike">
                <a:solidFill>
                  <a:srgbClr val="000000"/>
                </a:solidFill>
                <a:latin typeface="Arial"/>
                <a:ea typeface="Noto Sans CJK SC Regular"/>
              </a:rPr>
              <a:t>Haga clic para modificar el estilo de título del patrón</a:t>
            </a:r>
            <a:endParaRPr b="0" lang="en-GB" sz="4400" spc="-1" strike="noStrike">
              <a:solidFill>
                <a:srgbClr val="ffffff"/>
              </a:solidFill>
              <a:latin typeface="Arial"/>
            </a:endParaRPr>
          </a:p>
        </p:txBody>
      </p:sp>
      <p:sp>
        <p:nvSpPr>
          <p:cNvPr id="193" name="PlaceHolder 6"/>
          <p:cNvSpPr>
            <a:spLocks noGrp="1"/>
          </p:cNvSpPr>
          <p:nvPr>
            <p:ph type="body"/>
          </p:nvPr>
        </p:nvSpPr>
        <p:spPr>
          <a:xfrm>
            <a:off x="457200" y="1604880"/>
            <a:ext cx="8227800" cy="3974760"/>
          </a:xfrm>
          <a:prstGeom prst="rect">
            <a:avLst/>
          </a:prstGeom>
        </p:spPr>
        <p:txBody>
          <a:bodyPr lIns="0" rIns="0" tIns="0" bIns="0">
            <a:noAutofit/>
          </a:bodyPr>
          <a:p>
            <a:pPr marL="343080" indent="-342720">
              <a:lnSpc>
                <a:spcPct val="93000"/>
              </a:lnSpc>
              <a:spcBef>
                <a:spcPts val="1426"/>
              </a:spcBef>
            </a:pPr>
            <a:r>
              <a:rPr b="0" lang="en-GB" sz="3200" spc="-1" strike="noStrike">
                <a:solidFill>
                  <a:srgbClr val="000000"/>
                </a:solidFill>
                <a:latin typeface="Arial"/>
                <a:ea typeface="Noto Sans CJK SC Regular"/>
              </a:rPr>
              <a:t>Haga clic para modificar el estilo de texto del patrón</a:t>
            </a:r>
            <a:endParaRPr b="0" lang="en-GB" sz="3200" spc="-1" strike="noStrike">
              <a:solidFill>
                <a:srgbClr val="000000"/>
              </a:solidFill>
              <a:latin typeface="Arial"/>
            </a:endParaRPr>
          </a:p>
          <a:p>
            <a:pPr marL="743040" indent="-285480">
              <a:lnSpc>
                <a:spcPct val="93000"/>
              </a:lnSpc>
              <a:spcBef>
                <a:spcPts val="1137"/>
              </a:spcBef>
            </a:pPr>
            <a:r>
              <a:rPr b="0" lang="en-GB" sz="2800" spc="-1" strike="noStrike">
                <a:solidFill>
                  <a:srgbClr val="000000"/>
                </a:solidFill>
                <a:latin typeface="Arial"/>
                <a:ea typeface="Noto Sans CJK SC Regular"/>
              </a:rPr>
              <a:t>Segundo nivel</a:t>
            </a:r>
            <a:endParaRPr b="0" lang="en-GB" sz="2800" spc="-1" strike="noStrike">
              <a:solidFill>
                <a:srgbClr val="000000"/>
              </a:solidFill>
              <a:latin typeface="Arial"/>
            </a:endParaRPr>
          </a:p>
          <a:p>
            <a:pPr marL="1143000" indent="-228240">
              <a:lnSpc>
                <a:spcPct val="93000"/>
              </a:lnSpc>
              <a:spcBef>
                <a:spcPts val="850"/>
              </a:spcBef>
            </a:pPr>
            <a:r>
              <a:rPr b="0" lang="en-GB" sz="2400" spc="-1" strike="noStrike">
                <a:solidFill>
                  <a:srgbClr val="000000"/>
                </a:solidFill>
                <a:latin typeface="Arial"/>
                <a:ea typeface="Noto Sans CJK SC Regular"/>
              </a:rPr>
              <a:t>Tercer nivel</a:t>
            </a:r>
            <a:endParaRPr b="0" lang="en-GB" sz="2400" spc="-1" strike="noStrike">
              <a:solidFill>
                <a:srgbClr val="000000"/>
              </a:solidFill>
              <a:latin typeface="Arial"/>
            </a:endParaRPr>
          </a:p>
          <a:p>
            <a:pPr marL="1600200" indent="-228240">
              <a:lnSpc>
                <a:spcPct val="93000"/>
              </a:lnSpc>
              <a:spcBef>
                <a:spcPts val="575"/>
              </a:spcBef>
            </a:pPr>
            <a:r>
              <a:rPr b="0" lang="en-GB" sz="2000" spc="-1" strike="noStrike">
                <a:solidFill>
                  <a:srgbClr val="000000"/>
                </a:solidFill>
                <a:latin typeface="Arial"/>
                <a:ea typeface="Noto Sans CJK SC Regular"/>
              </a:rPr>
              <a:t>Cuarto nivel</a:t>
            </a:r>
            <a:endParaRPr b="0" lang="en-GB" sz="2000" spc="-1" strike="noStrike">
              <a:solidFill>
                <a:srgbClr val="000000"/>
              </a:solidFill>
              <a:latin typeface="Arial"/>
            </a:endParaRPr>
          </a:p>
          <a:p>
            <a:pPr marL="2057400" indent="-228240">
              <a:lnSpc>
                <a:spcPct val="93000"/>
              </a:lnSpc>
              <a:spcBef>
                <a:spcPts val="289"/>
              </a:spcBef>
            </a:pPr>
            <a:r>
              <a:rPr b="0" lang="en-GB" sz="2000" spc="-1" strike="noStrike">
                <a:solidFill>
                  <a:srgbClr val="000000"/>
                </a:solidFill>
                <a:latin typeface="Arial"/>
                <a:ea typeface="Noto Sans CJK SC Regular"/>
              </a:rPr>
              <a:t>Quinto nivel</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230" name="CustomShape 1"/>
          <p:cNvSpPr/>
          <p:nvPr/>
        </p:nvSpPr>
        <p:spPr>
          <a:xfrm>
            <a:off x="-9360" y="-7920"/>
            <a:ext cx="9161280" cy="10393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97332f">
                  <a:alpha val="46000"/>
                </a:srgbClr>
              </a:gs>
              <a:gs pos="100000">
                <a:srgbClr val="95c138">
                  <a:alpha val="56000"/>
                </a:srgbClr>
              </a:gs>
            </a:gsLst>
            <a:lin ang="5400000"/>
          </a:gradFill>
          <a:ln>
            <a:noFill/>
          </a:ln>
        </p:spPr>
        <p:style>
          <a:lnRef idx="0"/>
          <a:fillRef idx="0"/>
          <a:effectRef idx="0"/>
          <a:fontRef idx="minor"/>
        </p:style>
      </p:sp>
      <p:sp>
        <p:nvSpPr>
          <p:cNvPr id="231" name="CustomShape 2"/>
          <p:cNvSpPr/>
          <p:nvPr/>
        </p:nvSpPr>
        <p:spPr>
          <a:xfrm>
            <a:off x="4381560" y="-7920"/>
            <a:ext cx="4760640" cy="6361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769536">
                  <a:alpha val="31000"/>
                </a:srgbClr>
              </a:gs>
              <a:gs pos="100000">
                <a:srgbClr val="bd332f">
                  <a:alpha val="46000"/>
                </a:srgbClr>
              </a:gs>
            </a:gsLst>
            <a:lin ang="5400000"/>
          </a:gradFill>
          <a:ln>
            <a:noFill/>
          </a:ln>
        </p:spPr>
        <p:style>
          <a:lnRef idx="0"/>
          <a:fillRef idx="0"/>
          <a:effectRef idx="0"/>
          <a:fontRef idx="minor"/>
        </p:style>
      </p:sp>
      <p:sp>
        <p:nvSpPr>
          <p:cNvPr id="232" name="CustomShape 3"/>
          <p:cNvSpPr/>
          <p:nvPr/>
        </p:nvSpPr>
        <p:spPr>
          <a:xfrm rot="21420000">
            <a:off x="-18720" y="203040"/>
            <a:ext cx="9161280" cy="64584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a2b296"/>
            </a:solidFill>
            <a:round/>
          </a:ln>
        </p:spPr>
        <p:style>
          <a:lnRef idx="0"/>
          <a:fillRef idx="0"/>
          <a:effectRef idx="0"/>
          <a:fontRef idx="minor"/>
        </p:style>
      </p:sp>
      <p:sp>
        <p:nvSpPr>
          <p:cNvPr id="233" name="CustomShape 4"/>
          <p:cNvSpPr/>
          <p:nvPr/>
        </p:nvSpPr>
        <p:spPr>
          <a:xfrm rot="21420000">
            <a:off x="-14400" y="277920"/>
            <a:ext cx="9173880" cy="5281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adff5b"/>
            </a:solidFill>
            <a:round/>
          </a:ln>
        </p:spPr>
        <p:style>
          <a:lnRef idx="0"/>
          <a:fillRef idx="0"/>
          <a:effectRef idx="0"/>
          <a:fontRef idx="minor"/>
        </p:style>
      </p:sp>
      <p:sp>
        <p:nvSpPr>
          <p:cNvPr id="234" name="PlaceHolder 5"/>
          <p:cNvSpPr>
            <a:spLocks noGrp="1"/>
          </p:cNvSpPr>
          <p:nvPr>
            <p:ph type="title"/>
          </p:nvPr>
        </p:nvSpPr>
        <p:spPr>
          <a:xfrm>
            <a:off x="457200" y="273600"/>
            <a:ext cx="8229240" cy="1144800"/>
          </a:xfrm>
          <a:prstGeom prst="rect">
            <a:avLst/>
          </a:prstGeom>
        </p:spPr>
        <p:txBody>
          <a:bodyPr lIns="0" rIns="0" tIns="0" bIns="0" anchor="ctr">
            <a:noAutofit/>
          </a:bodyPr>
          <a:p>
            <a:r>
              <a:rPr b="0" lang="en-GB" sz="4400" spc="-1" strike="noStrike">
                <a:solidFill>
                  <a:srgbClr val="ffffff"/>
                </a:solidFill>
                <a:latin typeface="Arial"/>
              </a:rPr>
              <a:t>Pulse para editar el formato del texto de título</a:t>
            </a:r>
            <a:endParaRPr b="0" lang="en-GB" sz="4400" spc="-1" strike="noStrike">
              <a:solidFill>
                <a:srgbClr val="ffffff"/>
              </a:solidFill>
              <a:latin typeface="Arial"/>
            </a:endParaRPr>
          </a:p>
        </p:txBody>
      </p:sp>
      <p:sp>
        <p:nvSpPr>
          <p:cNvPr id="23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GB" sz="3200" spc="-1" strike="noStrike">
                <a:solidFill>
                  <a:srgbClr val="000000"/>
                </a:solidFill>
                <a:latin typeface="Arial"/>
              </a:rPr>
              <a:t>Pulse para editar el formato de esquema del texto</a:t>
            </a:r>
            <a:endParaRPr b="0" lang="en-GB" sz="32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GB" sz="2400" spc="-1" strike="noStrike">
                <a:solidFill>
                  <a:srgbClr val="000000"/>
                </a:solidFill>
                <a:latin typeface="Arial"/>
              </a:rPr>
              <a:t>Segundo nivel del esquema</a:t>
            </a:r>
            <a:endParaRPr b="0" lang="en-GB"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GB" sz="2000" spc="-1" strike="noStrike">
                <a:solidFill>
                  <a:srgbClr val="000000"/>
                </a:solidFill>
                <a:latin typeface="Arial"/>
              </a:rPr>
              <a:t>Tercer nivel del esquema</a:t>
            </a:r>
            <a:endParaRPr b="0" lang="en-GB" sz="20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GB" sz="2000" spc="-1" strike="noStrike">
                <a:solidFill>
                  <a:srgbClr val="000000"/>
                </a:solidFill>
                <a:latin typeface="Arial"/>
              </a:rPr>
              <a:t>Cuarto nivel del esquema</a:t>
            </a:r>
            <a:endParaRPr b="0" lang="en-GB" sz="20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GB" sz="2000" spc="-1" strike="noStrike">
                <a:solidFill>
                  <a:srgbClr val="000000"/>
                </a:solidFill>
                <a:latin typeface="Arial"/>
              </a:rPr>
              <a:t>Quinto nivel del esquema</a:t>
            </a:r>
            <a:endParaRPr b="0" lang="en-GB"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GB" sz="2000" spc="-1" strike="noStrike">
                <a:solidFill>
                  <a:srgbClr val="000000"/>
                </a:solidFill>
                <a:latin typeface="Arial"/>
              </a:rPr>
              <a:t>Sexto nivel del esquema</a:t>
            </a:r>
            <a:endParaRPr b="0" lang="en-GB"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GB" sz="2000" spc="-1" strike="noStrike">
                <a:solidFill>
                  <a:srgbClr val="000000"/>
                </a:solidFill>
                <a:latin typeface="Arial"/>
              </a:rPr>
              <a:t>Séptimo nivel del esquema</a:t>
            </a:r>
            <a:endParaRPr b="0" lang="en-GB"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72" name="CustomShape 1"/>
          <p:cNvSpPr/>
          <p:nvPr/>
        </p:nvSpPr>
        <p:spPr>
          <a:xfrm>
            <a:off x="992160" y="0"/>
            <a:ext cx="1598760" cy="6856560"/>
          </a:xfrm>
          <a:prstGeom prst="rect">
            <a:avLst/>
          </a:prstGeom>
          <a:solidFill>
            <a:srgbClr val="ffffff">
              <a:alpha val="10000"/>
            </a:srgbClr>
          </a:solidFill>
          <a:ln>
            <a:noFill/>
          </a:ln>
        </p:spPr>
        <p:style>
          <a:lnRef idx="0"/>
          <a:fillRef idx="0"/>
          <a:effectRef idx="0"/>
          <a:fontRef idx="minor"/>
        </p:style>
      </p:sp>
      <p:sp>
        <p:nvSpPr>
          <p:cNvPr id="273" name="CustomShape 2"/>
          <p:cNvSpPr/>
          <p:nvPr/>
        </p:nvSpPr>
        <p:spPr>
          <a:xfrm>
            <a:off x="77760" y="0"/>
            <a:ext cx="455760" cy="6856560"/>
          </a:xfrm>
          <a:prstGeom prst="rect">
            <a:avLst/>
          </a:prstGeom>
          <a:solidFill>
            <a:srgbClr val="ffffff">
              <a:alpha val="10000"/>
            </a:srgbClr>
          </a:solidFill>
          <a:ln>
            <a:noFill/>
          </a:ln>
        </p:spPr>
        <p:style>
          <a:lnRef idx="0"/>
          <a:fillRef idx="0"/>
          <a:effectRef idx="0"/>
          <a:fontRef idx="minor"/>
        </p:style>
      </p:sp>
      <p:sp>
        <p:nvSpPr>
          <p:cNvPr id="274" name="CustomShape 3"/>
          <p:cNvSpPr/>
          <p:nvPr/>
        </p:nvSpPr>
        <p:spPr>
          <a:xfrm>
            <a:off x="306360" y="0"/>
            <a:ext cx="760320" cy="6856560"/>
          </a:xfrm>
          <a:prstGeom prst="rect">
            <a:avLst/>
          </a:prstGeom>
          <a:solidFill>
            <a:srgbClr val="ffffff">
              <a:alpha val="10000"/>
            </a:srgbClr>
          </a:solidFill>
          <a:ln>
            <a:noFill/>
          </a:ln>
        </p:spPr>
        <p:style>
          <a:lnRef idx="0"/>
          <a:fillRef idx="0"/>
          <a:effectRef idx="0"/>
          <a:fontRef idx="minor"/>
        </p:style>
      </p:sp>
      <p:sp>
        <p:nvSpPr>
          <p:cNvPr id="275" name="CustomShape 4"/>
          <p:cNvSpPr/>
          <p:nvPr/>
        </p:nvSpPr>
        <p:spPr>
          <a:xfrm>
            <a:off x="1414440" y="0"/>
            <a:ext cx="1598760" cy="6856560"/>
          </a:xfrm>
          <a:prstGeom prst="rect">
            <a:avLst/>
          </a:prstGeom>
          <a:solidFill>
            <a:srgbClr val="ffffff">
              <a:alpha val="10000"/>
            </a:srgbClr>
          </a:solidFill>
          <a:ln>
            <a:noFill/>
          </a:ln>
        </p:spPr>
        <p:style>
          <a:lnRef idx="0"/>
          <a:fillRef idx="0"/>
          <a:effectRef idx="0"/>
          <a:fontRef idx="minor"/>
        </p:style>
      </p:sp>
      <p:sp>
        <p:nvSpPr>
          <p:cNvPr id="276" name="CustomShape 5"/>
          <p:cNvSpPr/>
          <p:nvPr/>
        </p:nvSpPr>
        <p:spPr>
          <a:xfrm>
            <a:off x="500040" y="0"/>
            <a:ext cx="455760" cy="6856560"/>
          </a:xfrm>
          <a:prstGeom prst="rect">
            <a:avLst/>
          </a:prstGeom>
          <a:solidFill>
            <a:srgbClr val="ffffff">
              <a:alpha val="10000"/>
            </a:srgbClr>
          </a:solidFill>
          <a:ln>
            <a:noFill/>
          </a:ln>
        </p:spPr>
        <p:style>
          <a:lnRef idx="0"/>
          <a:fillRef idx="0"/>
          <a:effectRef idx="0"/>
          <a:fontRef idx="minor"/>
        </p:style>
      </p:sp>
      <p:sp>
        <p:nvSpPr>
          <p:cNvPr id="277" name="CustomShape 6"/>
          <p:cNvSpPr/>
          <p:nvPr/>
        </p:nvSpPr>
        <p:spPr>
          <a:xfrm>
            <a:off x="728640" y="0"/>
            <a:ext cx="760320" cy="6856560"/>
          </a:xfrm>
          <a:prstGeom prst="rect">
            <a:avLst/>
          </a:prstGeom>
          <a:solidFill>
            <a:srgbClr val="ffffff">
              <a:alpha val="10000"/>
            </a:srgbClr>
          </a:solidFill>
          <a:ln>
            <a:noFill/>
          </a:ln>
        </p:spPr>
        <p:style>
          <a:lnRef idx="0"/>
          <a:fillRef idx="0"/>
          <a:effectRef idx="0"/>
          <a:fontRef idx="minor"/>
        </p:style>
      </p:sp>
      <p:sp>
        <p:nvSpPr>
          <p:cNvPr id="278" name="CustomShape 7"/>
          <p:cNvSpPr/>
          <p:nvPr/>
        </p:nvSpPr>
        <p:spPr>
          <a:xfrm rot="10800000">
            <a:off x="11507400" y="20574000"/>
            <a:ext cx="1598760" cy="6856560"/>
          </a:xfrm>
          <a:prstGeom prst="rect">
            <a:avLst/>
          </a:prstGeom>
          <a:solidFill>
            <a:srgbClr val="ffffff">
              <a:alpha val="10000"/>
            </a:srgbClr>
          </a:solidFill>
          <a:ln>
            <a:noFill/>
          </a:ln>
        </p:spPr>
        <p:style>
          <a:lnRef idx="0"/>
          <a:fillRef idx="0"/>
          <a:effectRef idx="0"/>
          <a:fontRef idx="minor"/>
        </p:style>
      </p:sp>
      <p:sp>
        <p:nvSpPr>
          <p:cNvPr id="279" name="CustomShape 8"/>
          <p:cNvSpPr/>
          <p:nvPr/>
        </p:nvSpPr>
        <p:spPr>
          <a:xfrm rot="10800000">
            <a:off x="10136160" y="20574000"/>
            <a:ext cx="455760" cy="6856560"/>
          </a:xfrm>
          <a:prstGeom prst="rect">
            <a:avLst/>
          </a:prstGeom>
          <a:solidFill>
            <a:srgbClr val="ffffff">
              <a:alpha val="10000"/>
            </a:srgbClr>
          </a:solidFill>
          <a:ln>
            <a:noFill/>
          </a:ln>
        </p:spPr>
        <p:style>
          <a:lnRef idx="0"/>
          <a:fillRef idx="0"/>
          <a:effectRef idx="0"/>
          <a:fontRef idx="minor"/>
        </p:style>
      </p:sp>
      <p:sp>
        <p:nvSpPr>
          <p:cNvPr id="280" name="CustomShape 9"/>
          <p:cNvSpPr/>
          <p:nvPr/>
        </p:nvSpPr>
        <p:spPr>
          <a:xfrm rot="10800000">
            <a:off x="10516680" y="20574000"/>
            <a:ext cx="760680" cy="6856560"/>
          </a:xfrm>
          <a:prstGeom prst="rect">
            <a:avLst/>
          </a:prstGeom>
          <a:solidFill>
            <a:srgbClr val="ffffff">
              <a:alpha val="10000"/>
            </a:srgbClr>
          </a:solidFill>
          <a:ln>
            <a:noFill/>
          </a:ln>
        </p:spPr>
        <p:style>
          <a:lnRef idx="0"/>
          <a:fillRef idx="0"/>
          <a:effectRef idx="0"/>
          <a:fontRef idx="minor"/>
        </p:style>
      </p:sp>
      <p:sp>
        <p:nvSpPr>
          <p:cNvPr id="281" name="CustomShape 10"/>
          <p:cNvSpPr/>
          <p:nvPr/>
        </p:nvSpPr>
        <p:spPr>
          <a:xfrm>
            <a:off x="3887640" y="0"/>
            <a:ext cx="2818080" cy="6856560"/>
          </a:xfrm>
          <a:prstGeom prst="rect">
            <a:avLst/>
          </a:prstGeom>
          <a:solidFill>
            <a:srgbClr val="ffffff">
              <a:alpha val="10000"/>
            </a:srgbClr>
          </a:solidFill>
          <a:ln>
            <a:noFill/>
          </a:ln>
        </p:spPr>
        <p:style>
          <a:lnRef idx="0"/>
          <a:fillRef idx="0"/>
          <a:effectRef idx="0"/>
          <a:fontRef idx="minor"/>
        </p:style>
      </p:sp>
      <p:sp>
        <p:nvSpPr>
          <p:cNvPr id="282" name="CustomShape 11"/>
          <p:cNvSpPr/>
          <p:nvPr/>
        </p:nvSpPr>
        <p:spPr>
          <a:xfrm>
            <a:off x="2973240" y="0"/>
            <a:ext cx="455760" cy="6856560"/>
          </a:xfrm>
          <a:prstGeom prst="rect">
            <a:avLst/>
          </a:prstGeom>
          <a:solidFill>
            <a:srgbClr val="ffffff">
              <a:alpha val="10000"/>
            </a:srgbClr>
          </a:solidFill>
          <a:ln>
            <a:noFill/>
          </a:ln>
        </p:spPr>
        <p:style>
          <a:lnRef idx="0"/>
          <a:fillRef idx="0"/>
          <a:effectRef idx="0"/>
          <a:fontRef idx="minor"/>
        </p:style>
      </p:sp>
      <p:sp>
        <p:nvSpPr>
          <p:cNvPr id="283" name="CustomShape 12"/>
          <p:cNvSpPr/>
          <p:nvPr/>
        </p:nvSpPr>
        <p:spPr>
          <a:xfrm>
            <a:off x="3201840" y="0"/>
            <a:ext cx="760680" cy="6856560"/>
          </a:xfrm>
          <a:prstGeom prst="rect">
            <a:avLst/>
          </a:prstGeom>
          <a:solidFill>
            <a:srgbClr val="ffffff">
              <a:alpha val="10000"/>
            </a:srgbClr>
          </a:solidFill>
          <a:ln>
            <a:noFill/>
          </a:ln>
        </p:spPr>
        <p:style>
          <a:lnRef idx="0"/>
          <a:fillRef idx="0"/>
          <a:effectRef idx="0"/>
          <a:fontRef idx="minor"/>
        </p:style>
      </p:sp>
      <p:sp>
        <p:nvSpPr>
          <p:cNvPr id="284" name="CustomShape 13"/>
          <p:cNvSpPr/>
          <p:nvPr/>
        </p:nvSpPr>
        <p:spPr>
          <a:xfrm>
            <a:off x="65160" y="5035680"/>
            <a:ext cx="9142200" cy="1174680"/>
          </a:xfrm>
          <a:custGeom>
            <a:avLst/>
            <a:gdLst/>
            <a:ah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noFill/>
          <a:ln w="6480">
            <a:solidFill>
              <a:srgbClr val="ffffff">
                <a:alpha val="20000"/>
              </a:srgbClr>
            </a:solidFill>
            <a:round/>
          </a:ln>
        </p:spPr>
        <p:style>
          <a:lnRef idx="0"/>
          <a:fillRef idx="0"/>
          <a:effectRef idx="0"/>
          <a:fontRef idx="minor"/>
        </p:style>
      </p:sp>
      <p:sp>
        <p:nvSpPr>
          <p:cNvPr id="285" name="CustomShape 14"/>
          <p:cNvSpPr/>
          <p:nvPr/>
        </p:nvSpPr>
        <p:spPr>
          <a:xfrm>
            <a:off x="65160" y="3467160"/>
            <a:ext cx="9142200" cy="888840"/>
          </a:xfrm>
          <a:custGeom>
            <a:avLst/>
            <a:gdLst/>
            <a:ah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noFill/>
          <a:ln w="6480">
            <a:solidFill>
              <a:srgbClr val="ffffff">
                <a:alpha val="20000"/>
              </a:srgbClr>
            </a:solidFill>
            <a:round/>
          </a:ln>
        </p:spPr>
        <p:style>
          <a:lnRef idx="0"/>
          <a:fillRef idx="0"/>
          <a:effectRef idx="0"/>
          <a:fontRef idx="minor"/>
        </p:style>
      </p:sp>
      <p:sp>
        <p:nvSpPr>
          <p:cNvPr id="286" name="CustomShape 15"/>
          <p:cNvSpPr/>
          <p:nvPr/>
        </p:nvSpPr>
        <p:spPr>
          <a:xfrm>
            <a:off x="54000" y="5640480"/>
            <a:ext cx="3003480" cy="1209600"/>
          </a:xfrm>
          <a:custGeom>
            <a:avLst/>
            <a:gdLst/>
            <a:ahLst/>
            <a:rect l="l" t="t" r="r" b="b"/>
            <a:pathLst>
              <a:path w="3004457" h="1211283">
                <a:moveTo>
                  <a:pt x="0" y="0"/>
                </a:moveTo>
                <a:cubicBezTo>
                  <a:pt x="1103415" y="501732"/>
                  <a:pt x="2206831" y="1003465"/>
                  <a:pt x="3004457" y="1211283"/>
                </a:cubicBezTo>
              </a:path>
            </a:pathLst>
          </a:custGeom>
          <a:noFill/>
          <a:ln w="6480">
            <a:solidFill>
              <a:srgbClr val="ffffff">
                <a:alpha val="20000"/>
              </a:srgbClr>
            </a:solidFill>
            <a:round/>
          </a:ln>
        </p:spPr>
        <p:style>
          <a:lnRef idx="0"/>
          <a:fillRef idx="0"/>
          <a:effectRef idx="0"/>
          <a:fontRef idx="minor"/>
        </p:style>
      </p:sp>
      <p:sp>
        <p:nvSpPr>
          <p:cNvPr id="287" name="CustomShape 16"/>
          <p:cNvSpPr/>
          <p:nvPr/>
        </p:nvSpPr>
        <p:spPr>
          <a:xfrm>
            <a:off x="65160" y="5284800"/>
            <a:ext cx="9142200" cy="1476360"/>
          </a:xfrm>
          <a:custGeom>
            <a:avLst/>
            <a:gdLst/>
            <a:ah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noFill/>
          <a:ln w="6480">
            <a:solidFill>
              <a:srgbClr val="ffffff">
                <a:alpha val="20000"/>
              </a:srgbClr>
            </a:solidFill>
            <a:round/>
          </a:ln>
        </p:spPr>
        <p:style>
          <a:lnRef idx="0"/>
          <a:fillRef idx="0"/>
          <a:effectRef idx="0"/>
          <a:fontRef idx="minor"/>
        </p:style>
      </p:sp>
      <p:sp>
        <p:nvSpPr>
          <p:cNvPr id="288" name="CustomShape 17"/>
          <p:cNvSpPr/>
          <p:nvPr/>
        </p:nvSpPr>
        <p:spPr>
          <a:xfrm>
            <a:off x="2214720" y="5132520"/>
            <a:ext cx="6981840" cy="1719000"/>
          </a:xfrm>
          <a:custGeom>
            <a:avLst/>
            <a:gdLst/>
            <a:ah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noFill/>
          <a:ln w="6480">
            <a:solidFill>
              <a:srgbClr val="ffffff">
                <a:alpha val="20000"/>
              </a:srgbClr>
            </a:solidFill>
            <a:round/>
          </a:ln>
        </p:spPr>
        <p:style>
          <a:lnRef idx="0"/>
          <a:fillRef idx="0"/>
          <a:effectRef idx="0"/>
          <a:fontRef idx="minor"/>
        </p:style>
      </p:sp>
      <p:sp>
        <p:nvSpPr>
          <p:cNvPr id="289" name="CustomShape 18"/>
          <p:cNvSpPr/>
          <p:nvPr/>
        </p:nvSpPr>
        <p:spPr>
          <a:xfrm rot="1800000">
            <a:off x="3072960" y="2857680"/>
            <a:ext cx="1600200" cy="1387440"/>
          </a:xfrm>
          <a:custGeom>
            <a:avLst/>
            <a:gdLst/>
            <a:ahLst/>
            <a:rect l="0" t="0" r="r" b="b"/>
            <a:pathLst>
              <a:path w="1" h="1">
                <a:moveTo>
                  <a:pt x="0" y="0"/>
                </a:moveTo>
                <a:lnTo>
                  <a:pt x="0" y="0"/>
                </a:lnTo>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290" name="CustomShape 19"/>
          <p:cNvSpPr/>
          <p:nvPr/>
        </p:nvSpPr>
        <p:spPr>
          <a:xfrm rot="1800000">
            <a:off x="3796920" y="4122720"/>
            <a:ext cx="1600200" cy="1387440"/>
          </a:xfrm>
          <a:custGeom>
            <a:avLst/>
            <a:gdLst/>
            <a:ahLst/>
            <a:rect l="0" t="0" r="r" b="b"/>
            <a:pathLst>
              <a:path w="1" h="1">
                <a:moveTo>
                  <a:pt x="0" y="0"/>
                </a:moveTo>
                <a:lnTo>
                  <a:pt x="0" y="0"/>
                </a:lnTo>
              </a:path>
            </a:pathLst>
          </a:custGeom>
          <a:noFill/>
          <a:ln w="12600">
            <a:solidFill>
              <a:srgbClr val="ffffff">
                <a:alpha val="12000"/>
              </a:srgbClr>
            </a:solidFill>
            <a:round/>
          </a:ln>
        </p:spPr>
        <p:style>
          <a:lnRef idx="0"/>
          <a:fillRef idx="0"/>
          <a:effectRef idx="0"/>
          <a:fontRef idx="minor"/>
        </p:style>
      </p:sp>
      <p:sp>
        <p:nvSpPr>
          <p:cNvPr id="291" name="CustomShape 20"/>
          <p:cNvSpPr/>
          <p:nvPr/>
        </p:nvSpPr>
        <p:spPr>
          <a:xfrm rot="1800000">
            <a:off x="3806640" y="1590840"/>
            <a:ext cx="1600200" cy="1387440"/>
          </a:xfrm>
          <a:custGeom>
            <a:avLst/>
            <a:gdLst/>
            <a:ahLst/>
            <a:rect l="0" t="0" r="r" b="b"/>
            <a:pathLst>
              <a:path w="1" h="1">
                <a:moveTo>
                  <a:pt x="0" y="0"/>
                </a:moveTo>
                <a:lnTo>
                  <a:pt x="0" y="0"/>
                </a:lnTo>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292" name="CustomShape 21"/>
          <p:cNvSpPr/>
          <p:nvPr/>
        </p:nvSpPr>
        <p:spPr>
          <a:xfrm rot="1800000">
            <a:off x="3053880" y="324000"/>
            <a:ext cx="1600200" cy="1387440"/>
          </a:xfrm>
          <a:custGeom>
            <a:avLst/>
            <a:gdLst/>
            <a:ahLst/>
            <a:rect l="0" t="0" r="r" b="b"/>
            <a:pathLst>
              <a:path w="1" h="1">
                <a:moveTo>
                  <a:pt x="0" y="0"/>
                </a:moveTo>
                <a:lnTo>
                  <a:pt x="0" y="0"/>
                </a:lnTo>
              </a:path>
            </a:pathLst>
          </a:custGeom>
          <a:solidFill>
            <a:srgbClr val="ffffff">
              <a:alpha val="4000"/>
            </a:srgbClr>
          </a:solidFill>
          <a:ln w="12600">
            <a:solidFill>
              <a:srgbClr val="ffffff">
                <a:alpha val="8000"/>
              </a:srgbClr>
            </a:solidFill>
            <a:round/>
          </a:ln>
        </p:spPr>
        <p:style>
          <a:lnRef idx="0"/>
          <a:fillRef idx="0"/>
          <a:effectRef idx="0"/>
          <a:fontRef idx="minor"/>
        </p:style>
      </p:sp>
      <p:sp>
        <p:nvSpPr>
          <p:cNvPr id="293" name="CustomShape 22"/>
          <p:cNvSpPr/>
          <p:nvPr/>
        </p:nvSpPr>
        <p:spPr>
          <a:xfrm rot="1800000">
            <a:off x="4539960" y="5381640"/>
            <a:ext cx="1600200" cy="1387440"/>
          </a:xfrm>
          <a:custGeom>
            <a:avLst/>
            <a:gdLst/>
            <a:ahLst/>
            <a:rect l="0" t="0" r="r" b="b"/>
            <a:pathLst>
              <a:path w="1" h="1">
                <a:moveTo>
                  <a:pt x="0" y="0"/>
                </a:moveTo>
                <a:lnTo>
                  <a:pt x="0" y="0"/>
                </a:lnTo>
              </a:path>
            </a:pathLst>
          </a:custGeom>
          <a:solidFill>
            <a:srgbClr val="ffffff">
              <a:alpha val="6000"/>
            </a:srgbClr>
          </a:solidFill>
          <a:ln w="12600">
            <a:solidFill>
              <a:srgbClr val="ffffff">
                <a:alpha val="12000"/>
              </a:srgbClr>
            </a:solidFill>
            <a:round/>
          </a:ln>
        </p:spPr>
        <p:style>
          <a:lnRef idx="0"/>
          <a:fillRef idx="0"/>
          <a:effectRef idx="0"/>
          <a:fontRef idx="minor"/>
        </p:style>
      </p:sp>
      <p:sp>
        <p:nvSpPr>
          <p:cNvPr id="294" name="CustomShape 23"/>
          <p:cNvSpPr/>
          <p:nvPr/>
        </p:nvSpPr>
        <p:spPr>
          <a:xfrm rot="1800000">
            <a:off x="-299880" y="4195800"/>
            <a:ext cx="1260360" cy="1387440"/>
          </a:xfrm>
          <a:custGeom>
            <a:avLst/>
            <a:gdLst/>
            <a:ah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295" name="CustomShape 24"/>
          <p:cNvSpPr/>
          <p:nvPr/>
        </p:nvSpPr>
        <p:spPr>
          <a:xfrm rot="1800000">
            <a:off x="101160" y="5400720"/>
            <a:ext cx="1600200" cy="1387440"/>
          </a:xfrm>
          <a:custGeom>
            <a:avLst/>
            <a:gdLst/>
            <a:ahLst/>
            <a:rect l="0" t="0" r="r" b="b"/>
            <a:pathLst>
              <a:path w="1" h="1">
                <a:moveTo>
                  <a:pt x="0" y="0"/>
                </a:moveTo>
                <a:lnTo>
                  <a:pt x="0" y="0"/>
                </a:lnTo>
              </a:path>
            </a:pathLst>
          </a:custGeom>
          <a:noFill/>
          <a:ln w="12600">
            <a:solidFill>
              <a:srgbClr val="ffffff">
                <a:alpha val="12000"/>
              </a:srgbClr>
            </a:solidFill>
            <a:round/>
          </a:ln>
        </p:spPr>
        <p:style>
          <a:lnRef idx="0"/>
          <a:fillRef idx="0"/>
          <a:effectRef idx="0"/>
          <a:fontRef idx="minor"/>
        </p:style>
      </p:sp>
      <p:sp>
        <p:nvSpPr>
          <p:cNvPr id="296" name="CustomShape 25"/>
          <p:cNvSpPr/>
          <p:nvPr/>
        </p:nvSpPr>
        <p:spPr>
          <a:xfrm rot="1800000">
            <a:off x="129960" y="2847960"/>
            <a:ext cx="1600200" cy="1387440"/>
          </a:xfrm>
          <a:custGeom>
            <a:avLst/>
            <a:gdLst/>
            <a:ahLst/>
            <a:rect l="0" t="0" r="r" b="b"/>
            <a:pathLst>
              <a:path w="1" h="1">
                <a:moveTo>
                  <a:pt x="0" y="0"/>
                </a:moveTo>
                <a:lnTo>
                  <a:pt x="0" y="0"/>
                </a:lnTo>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297" name="CustomShape 26"/>
          <p:cNvSpPr/>
          <p:nvPr/>
        </p:nvSpPr>
        <p:spPr>
          <a:xfrm rot="1800000">
            <a:off x="853560" y="4122720"/>
            <a:ext cx="1600200" cy="1387440"/>
          </a:xfrm>
          <a:custGeom>
            <a:avLst/>
            <a:gdLst/>
            <a:ahLst/>
            <a:rect l="0" t="0" r="r" b="b"/>
            <a:pathLst>
              <a:path w="1" h="1">
                <a:moveTo>
                  <a:pt x="0" y="0"/>
                </a:moveTo>
                <a:lnTo>
                  <a:pt x="0" y="0"/>
                </a:lnTo>
              </a:path>
            </a:pathLst>
          </a:custGeom>
          <a:noFill/>
          <a:ln w="12600">
            <a:solidFill>
              <a:srgbClr val="ffffff">
                <a:alpha val="12000"/>
              </a:srgbClr>
            </a:solidFill>
            <a:round/>
          </a:ln>
        </p:spPr>
        <p:style>
          <a:lnRef idx="0"/>
          <a:fillRef idx="0"/>
          <a:effectRef idx="0"/>
          <a:fontRef idx="minor"/>
        </p:style>
      </p:sp>
      <p:sp>
        <p:nvSpPr>
          <p:cNvPr id="298" name="CustomShape 27"/>
          <p:cNvSpPr/>
          <p:nvPr/>
        </p:nvSpPr>
        <p:spPr>
          <a:xfrm rot="1800000">
            <a:off x="1587240" y="5408640"/>
            <a:ext cx="1600200" cy="1387440"/>
          </a:xfrm>
          <a:custGeom>
            <a:avLst/>
            <a:gdLst/>
            <a:ahLst/>
            <a:rect l="0" t="0" r="r" b="b"/>
            <a:pathLst>
              <a:path w="1" h="1">
                <a:moveTo>
                  <a:pt x="0" y="0"/>
                </a:moveTo>
                <a:lnTo>
                  <a:pt x="0" y="0"/>
                </a:lnTo>
              </a:path>
            </a:pathLst>
          </a:custGeom>
          <a:noFill/>
          <a:ln w="12600">
            <a:solidFill>
              <a:srgbClr val="ffffff">
                <a:alpha val="12000"/>
              </a:srgbClr>
            </a:solidFill>
            <a:round/>
          </a:ln>
        </p:spPr>
        <p:style>
          <a:lnRef idx="0"/>
          <a:fillRef idx="0"/>
          <a:effectRef idx="0"/>
          <a:fontRef idx="minor"/>
        </p:style>
      </p:sp>
      <p:sp>
        <p:nvSpPr>
          <p:cNvPr id="299" name="CustomShape 28"/>
          <p:cNvSpPr/>
          <p:nvPr/>
        </p:nvSpPr>
        <p:spPr>
          <a:xfrm rot="1800000">
            <a:off x="1606320" y="2857680"/>
            <a:ext cx="1600200" cy="1387440"/>
          </a:xfrm>
          <a:custGeom>
            <a:avLst/>
            <a:gdLst/>
            <a:ahLst/>
            <a:rect l="0" t="0" r="r" b="b"/>
            <a:pathLst>
              <a:path w="1" h="1">
                <a:moveTo>
                  <a:pt x="0" y="0"/>
                </a:moveTo>
                <a:lnTo>
                  <a:pt x="0" y="0"/>
                </a:lnTo>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300" name="CustomShape 29"/>
          <p:cNvSpPr/>
          <p:nvPr/>
        </p:nvSpPr>
        <p:spPr>
          <a:xfrm rot="1800000">
            <a:off x="872640" y="1562040"/>
            <a:ext cx="1600200" cy="1387440"/>
          </a:xfrm>
          <a:custGeom>
            <a:avLst/>
            <a:gdLst/>
            <a:ahLst/>
            <a:rect l="0" t="0" r="r" b="b"/>
            <a:pathLst>
              <a:path w="1" h="1">
                <a:moveTo>
                  <a:pt x="0" y="0"/>
                </a:moveTo>
                <a:lnTo>
                  <a:pt x="0" y="0"/>
                </a:lnTo>
              </a:path>
            </a:pathLst>
          </a:custGeom>
          <a:noFill/>
          <a:ln w="12600">
            <a:solidFill>
              <a:srgbClr val="ffffff">
                <a:alpha val="12000"/>
              </a:srgbClr>
            </a:solidFill>
            <a:round/>
          </a:ln>
        </p:spPr>
        <p:style>
          <a:lnRef idx="0"/>
          <a:fillRef idx="0"/>
          <a:effectRef idx="0"/>
          <a:fontRef idx="minor"/>
        </p:style>
      </p:sp>
      <p:sp>
        <p:nvSpPr>
          <p:cNvPr id="301" name="CustomShape 30"/>
          <p:cNvSpPr/>
          <p:nvPr/>
        </p:nvSpPr>
        <p:spPr>
          <a:xfrm rot="1800000">
            <a:off x="6883200" y="4141800"/>
            <a:ext cx="1600200" cy="1387440"/>
          </a:xfrm>
          <a:custGeom>
            <a:avLst/>
            <a:gdLst/>
            <a:ahLst/>
            <a:rect l="0" t="0" r="r" b="b"/>
            <a:pathLst>
              <a:path w="1" h="1">
                <a:moveTo>
                  <a:pt x="0" y="0"/>
                </a:moveTo>
                <a:lnTo>
                  <a:pt x="0" y="0"/>
                </a:lnTo>
              </a:path>
            </a:pathLst>
          </a:custGeom>
          <a:solidFill>
            <a:srgbClr val="ffffff">
              <a:alpha val="10000"/>
            </a:srgbClr>
          </a:solidFill>
          <a:ln w="12600">
            <a:solidFill>
              <a:srgbClr val="ffffff">
                <a:alpha val="12000"/>
              </a:srgbClr>
            </a:solidFill>
            <a:round/>
          </a:ln>
        </p:spPr>
        <p:style>
          <a:lnRef idx="0"/>
          <a:fillRef idx="0"/>
          <a:effectRef idx="0"/>
          <a:fontRef idx="minor"/>
        </p:style>
      </p:sp>
      <p:sp>
        <p:nvSpPr>
          <p:cNvPr id="302" name="CustomShape 31"/>
          <p:cNvSpPr/>
          <p:nvPr/>
        </p:nvSpPr>
        <p:spPr>
          <a:xfrm rot="1800000">
            <a:off x="7625880" y="5419800"/>
            <a:ext cx="1600200" cy="1387440"/>
          </a:xfrm>
          <a:custGeom>
            <a:avLst/>
            <a:gdLst/>
            <a:ahLst/>
            <a:rect l="0" t="0" r="r" b="b"/>
            <a:pathLst>
              <a:path w="1" h="1">
                <a:moveTo>
                  <a:pt x="0" y="0"/>
                </a:moveTo>
                <a:lnTo>
                  <a:pt x="0" y="0"/>
                </a:lnTo>
              </a:path>
            </a:pathLst>
          </a:custGeom>
          <a:noFill/>
          <a:ln w="12600">
            <a:solidFill>
              <a:srgbClr val="ffffff">
                <a:alpha val="12000"/>
              </a:srgbClr>
            </a:solidFill>
            <a:round/>
          </a:ln>
        </p:spPr>
        <p:style>
          <a:lnRef idx="0"/>
          <a:fillRef idx="0"/>
          <a:effectRef idx="0"/>
          <a:fontRef idx="minor"/>
        </p:style>
      </p:sp>
      <p:sp>
        <p:nvSpPr>
          <p:cNvPr id="303" name="CustomShape 32"/>
          <p:cNvSpPr/>
          <p:nvPr/>
        </p:nvSpPr>
        <p:spPr>
          <a:xfrm rot="1800000">
            <a:off x="7625880" y="2867040"/>
            <a:ext cx="1600200" cy="1387440"/>
          </a:xfrm>
          <a:custGeom>
            <a:avLst/>
            <a:gdLst/>
            <a:ahLst/>
            <a:rect l="0" t="0" r="r" b="b"/>
            <a:pathLst>
              <a:path w="1" h="1">
                <a:moveTo>
                  <a:pt x="0" y="0"/>
                </a:moveTo>
                <a:lnTo>
                  <a:pt x="0" y="0"/>
                </a:lnTo>
              </a:path>
            </a:pathLst>
          </a:custGeom>
          <a:solidFill>
            <a:srgbClr val="ffffff">
              <a:alpha val="7000"/>
            </a:srgbClr>
          </a:solidFill>
          <a:ln w="12600">
            <a:solidFill>
              <a:srgbClr val="ffffff">
                <a:alpha val="8000"/>
              </a:srgbClr>
            </a:solidFill>
            <a:round/>
          </a:ln>
        </p:spPr>
        <p:style>
          <a:lnRef idx="0"/>
          <a:fillRef idx="0"/>
          <a:effectRef idx="0"/>
          <a:fontRef idx="minor"/>
        </p:style>
      </p:sp>
      <p:sp>
        <p:nvSpPr>
          <p:cNvPr id="304" name="CustomShape 33"/>
          <p:cNvSpPr/>
          <p:nvPr/>
        </p:nvSpPr>
        <p:spPr>
          <a:xfrm rot="1800000">
            <a:off x="8388000" y="4049280"/>
            <a:ext cx="1241280" cy="1387440"/>
          </a:xfrm>
          <a:custGeom>
            <a:avLst/>
            <a:gdLst/>
            <a:ah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rgbClr val="ffffff">
              <a:alpha val="4000"/>
            </a:srgbClr>
          </a:solidFill>
          <a:ln w="12600">
            <a:solidFill>
              <a:srgbClr val="ffffff">
                <a:alpha val="12000"/>
              </a:srgbClr>
            </a:solidFill>
            <a:round/>
          </a:ln>
        </p:spPr>
        <p:style>
          <a:lnRef idx="0"/>
          <a:fillRef idx="0"/>
          <a:effectRef idx="0"/>
          <a:fontRef idx="minor"/>
        </p:style>
      </p:sp>
      <p:sp>
        <p:nvSpPr>
          <p:cNvPr id="305" name="CustomShape 34"/>
          <p:cNvSpPr/>
          <p:nvPr/>
        </p:nvSpPr>
        <p:spPr>
          <a:xfrm rot="1800000">
            <a:off x="8388000" y="1506240"/>
            <a:ext cx="1239840" cy="1387440"/>
          </a:xfrm>
          <a:custGeom>
            <a:avLst/>
            <a:gdLst/>
            <a:ah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noFill/>
          <a:ln w="12600">
            <a:solidFill>
              <a:srgbClr val="ffffff">
                <a:alpha val="12000"/>
              </a:srgbClr>
            </a:solidFill>
            <a:round/>
          </a:ln>
        </p:spPr>
        <p:style>
          <a:lnRef idx="0"/>
          <a:fillRef idx="0"/>
          <a:effectRef idx="0"/>
          <a:fontRef idx="minor"/>
        </p:style>
      </p:sp>
      <p:sp>
        <p:nvSpPr>
          <p:cNvPr id="306" name="CustomShape 35"/>
          <p:cNvSpPr/>
          <p:nvPr/>
        </p:nvSpPr>
        <p:spPr>
          <a:xfrm>
            <a:off x="457200" y="333360"/>
            <a:ext cx="8228160" cy="6183360"/>
          </a:xfrm>
          <a:prstGeom prst="rect">
            <a:avLst/>
          </a:prstGeom>
          <a:solidFill>
            <a:srgbClr val="ffffff"/>
          </a:solidFill>
          <a:ln w="6480">
            <a:solidFill>
              <a:srgbClr val="000000"/>
            </a:solidFill>
            <a:round/>
          </a:ln>
        </p:spPr>
        <p:style>
          <a:lnRef idx="0"/>
          <a:fillRef idx="0"/>
          <a:effectRef idx="0"/>
          <a:fontRef idx="minor"/>
        </p:style>
      </p:sp>
      <p:sp>
        <p:nvSpPr>
          <p:cNvPr id="307" name="CustomShape 36"/>
          <p:cNvSpPr/>
          <p:nvPr/>
        </p:nvSpPr>
        <p:spPr>
          <a:xfrm>
            <a:off x="4560840" y="-22320"/>
            <a:ext cx="3678120" cy="696960"/>
          </a:xfrm>
          <a:prstGeom prst="rect">
            <a:avLst/>
          </a:prstGeom>
          <a:solidFill>
            <a:srgbClr val="f5f5f5"/>
          </a:solidFill>
          <a:ln w="25560">
            <a:solidFill>
              <a:srgbClr val="948a54"/>
            </a:solidFill>
            <a:round/>
          </a:ln>
        </p:spPr>
        <p:style>
          <a:lnRef idx="0"/>
          <a:fillRef idx="0"/>
          <a:effectRef idx="0"/>
          <a:fontRef idx="minor"/>
        </p:style>
      </p:sp>
      <p:sp>
        <p:nvSpPr>
          <p:cNvPr id="308" name="CustomShape 37"/>
          <p:cNvSpPr/>
          <p:nvPr/>
        </p:nvSpPr>
        <p:spPr>
          <a:xfrm>
            <a:off x="4649760" y="-22320"/>
            <a:ext cx="3503520" cy="622440"/>
          </a:xfrm>
          <a:prstGeom prst="rect">
            <a:avLst/>
          </a:prstGeom>
          <a:solidFill>
            <a:srgbClr val="c0504d"/>
          </a:solidFill>
          <a:ln>
            <a:noFill/>
          </a:ln>
        </p:spPr>
        <p:style>
          <a:lnRef idx="0"/>
          <a:fillRef idx="0"/>
          <a:effectRef idx="0"/>
          <a:fontRef idx="minor"/>
        </p:style>
      </p:sp>
      <p:sp>
        <p:nvSpPr>
          <p:cNvPr id="309" name="PlaceHolder 38"/>
          <p:cNvSpPr>
            <a:spLocks noGrp="1"/>
          </p:cNvSpPr>
          <p:nvPr>
            <p:ph type="title"/>
          </p:nvPr>
        </p:nvSpPr>
        <p:spPr>
          <a:xfrm>
            <a:off x="456840" y="272520"/>
            <a:ext cx="8224920" cy="1140120"/>
          </a:xfrm>
          <a:prstGeom prst="rect">
            <a:avLst/>
          </a:prstGeom>
        </p:spPr>
        <p:txBody>
          <a:bodyPr lIns="0" rIns="0" tIns="0" bIns="0" anchor="ctr">
            <a:noAutofit/>
          </a:bodyPr>
          <a:p>
            <a:pPr algn="ctr"/>
            <a:r>
              <a:rPr b="0" lang="es-ES" sz="4400" spc="-1" strike="noStrike">
                <a:solidFill>
                  <a:srgbClr val="000000"/>
                </a:solidFill>
                <a:latin typeface="Arial"/>
              </a:rPr>
              <a:t>Pulse para editar el formato del texto de título</a:t>
            </a:r>
            <a:endParaRPr b="0" lang="es-ES" sz="4400" spc="-1" strike="noStrike">
              <a:solidFill>
                <a:srgbClr val="000000"/>
              </a:solidFill>
              <a:latin typeface="Arial"/>
            </a:endParaRPr>
          </a:p>
        </p:txBody>
      </p:sp>
      <p:sp>
        <p:nvSpPr>
          <p:cNvPr id="310" name="PlaceHolder 39"/>
          <p:cNvSpPr>
            <a:spLocks noGrp="1"/>
          </p:cNvSpPr>
          <p:nvPr>
            <p:ph type="body"/>
          </p:nvPr>
        </p:nvSpPr>
        <p:spPr>
          <a:xfrm>
            <a:off x="456840" y="1604520"/>
            <a:ext cx="8224920" cy="3971880"/>
          </a:xfrm>
          <a:prstGeom prst="rect">
            <a:avLst/>
          </a:prstGeom>
        </p:spPr>
        <p:txBody>
          <a:bodyPr lIns="0" rIns="0" tIns="28440" bIns="0">
            <a:normAutofit fontScale="81000"/>
          </a:bodyPr>
          <a:p>
            <a:pPr marL="342720" indent="-342720">
              <a:spcBef>
                <a:spcPts val="1423"/>
              </a:spcBef>
            </a:pPr>
            <a:r>
              <a:rPr b="0" lang="es-ES" sz="3200" spc="-1" strike="noStrike">
                <a:solidFill>
                  <a:srgbClr val="000000"/>
                </a:solidFill>
                <a:latin typeface="Arial"/>
              </a:rPr>
              <a:t>Pulse para editar el formato de esquema del texto</a:t>
            </a:r>
            <a:endParaRPr b="0" lang="es-ES" sz="3200" spc="-1" strike="noStrike">
              <a:solidFill>
                <a:srgbClr val="000000"/>
              </a:solidFill>
              <a:latin typeface="Arial"/>
            </a:endParaRPr>
          </a:p>
          <a:p>
            <a:pPr lvl="1" marL="342720" indent="-342720">
              <a:spcBef>
                <a:spcPts val="1423"/>
              </a:spcBef>
              <a:buClr>
                <a:srgbClr val="000000"/>
              </a:buClr>
              <a:buFont typeface="Times New Roman"/>
              <a:buChar char="–"/>
            </a:pPr>
            <a:r>
              <a:rPr b="0" lang="es-ES" sz="3200" spc="-1" strike="noStrike">
                <a:solidFill>
                  <a:srgbClr val="000000"/>
                </a:solidFill>
                <a:latin typeface="Arial"/>
              </a:rPr>
              <a:t>Segundo nivel del esquema</a:t>
            </a:r>
            <a:endParaRPr b="0" lang="es-ES" sz="3200" spc="-1" strike="noStrike">
              <a:solidFill>
                <a:srgbClr val="000000"/>
              </a:solidFill>
              <a:latin typeface="Arial"/>
            </a:endParaRPr>
          </a:p>
          <a:p>
            <a:pPr lvl="2" marL="342720" indent="-342720">
              <a:spcBef>
                <a:spcPts val="1423"/>
              </a:spcBef>
              <a:buClr>
                <a:srgbClr val="000000"/>
              </a:buClr>
              <a:buFont typeface="Times New Roman"/>
              <a:buChar char="•"/>
            </a:pPr>
            <a:r>
              <a:rPr b="0" lang="es-ES" sz="3200" spc="-1" strike="noStrike">
                <a:solidFill>
                  <a:srgbClr val="000000"/>
                </a:solidFill>
                <a:latin typeface="Arial"/>
              </a:rPr>
              <a:t>Tercer nivel del esquema</a:t>
            </a:r>
            <a:endParaRPr b="0" lang="es-ES" sz="3200" spc="-1" strike="noStrike">
              <a:solidFill>
                <a:srgbClr val="000000"/>
              </a:solidFill>
              <a:latin typeface="Arial"/>
            </a:endParaRPr>
          </a:p>
          <a:p>
            <a:pPr lvl="3" marL="342720" indent="-342720">
              <a:spcBef>
                <a:spcPts val="1423"/>
              </a:spcBef>
              <a:buClr>
                <a:srgbClr val="000000"/>
              </a:buClr>
              <a:buFont typeface="Times New Roman"/>
              <a:buChar char="–"/>
            </a:pPr>
            <a:r>
              <a:rPr b="0" lang="es-ES" sz="3200" spc="-1" strike="noStrike">
                <a:solidFill>
                  <a:srgbClr val="000000"/>
                </a:solidFill>
                <a:latin typeface="Arial"/>
              </a:rPr>
              <a:t>Cuarto nivel del esquema</a:t>
            </a:r>
            <a:endParaRPr b="0" lang="es-ES" sz="3200" spc="-1" strike="noStrike">
              <a:solidFill>
                <a:srgbClr val="000000"/>
              </a:solidFill>
              <a:latin typeface="Arial"/>
            </a:endParaRPr>
          </a:p>
          <a:p>
            <a:pPr lvl="4" marL="342720" indent="-342720">
              <a:spcBef>
                <a:spcPts val="1423"/>
              </a:spcBef>
              <a:buClr>
                <a:srgbClr val="000000"/>
              </a:buClr>
              <a:buFont typeface="Times New Roman"/>
              <a:buChar char="»"/>
            </a:pPr>
            <a:r>
              <a:rPr b="0" lang="es-ES" sz="3200" spc="-1" strike="noStrike">
                <a:solidFill>
                  <a:srgbClr val="000000"/>
                </a:solidFill>
                <a:latin typeface="Arial"/>
              </a:rPr>
              <a:t>Quinto nivel del esquema</a:t>
            </a:r>
            <a:endParaRPr b="0" lang="es-ES" sz="3200" spc="-1" strike="noStrike">
              <a:solidFill>
                <a:srgbClr val="000000"/>
              </a:solidFill>
              <a:latin typeface="Arial"/>
            </a:endParaRPr>
          </a:p>
          <a:p>
            <a:pPr lvl="5" marL="342720" indent="-342720">
              <a:spcBef>
                <a:spcPts val="1423"/>
              </a:spcBef>
              <a:buClr>
                <a:srgbClr val="000000"/>
              </a:buClr>
              <a:buFont typeface="Times New Roman"/>
              <a:buChar char="»"/>
            </a:pPr>
            <a:r>
              <a:rPr b="0" lang="es-ES" sz="3200" spc="-1" strike="noStrike">
                <a:solidFill>
                  <a:srgbClr val="000000"/>
                </a:solidFill>
                <a:latin typeface="Arial"/>
              </a:rPr>
              <a:t>Sexto nivel del esquema</a:t>
            </a:r>
            <a:endParaRPr b="0" lang="es-ES" sz="3200" spc="-1" strike="noStrike">
              <a:solidFill>
                <a:srgbClr val="000000"/>
              </a:solidFill>
              <a:latin typeface="Arial"/>
            </a:endParaRPr>
          </a:p>
          <a:p>
            <a:pPr lvl="6" marL="342720" indent="-342720">
              <a:spcBef>
                <a:spcPts val="1423"/>
              </a:spcBef>
              <a:buClr>
                <a:srgbClr val="000000"/>
              </a:buClr>
              <a:buFont typeface="Times New Roman"/>
              <a:buChar char="»"/>
            </a:pPr>
            <a:r>
              <a:rPr b="0" lang="es-ES" sz="3200" spc="-1" strike="noStrike">
                <a:solidFill>
                  <a:srgbClr val="000000"/>
                </a:solidFill>
                <a:latin typeface="Arial"/>
              </a:rPr>
              <a:t>Séptimo nivel del esquema</a:t>
            </a:r>
            <a:endParaRPr b="0" lang="es-ES" sz="3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47" name="CustomShape 1"/>
          <p:cNvSpPr/>
          <p:nvPr/>
        </p:nvSpPr>
        <p:spPr>
          <a:xfrm>
            <a:off x="-9360" y="-7920"/>
            <a:ext cx="9161280" cy="103968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97332f"/>
              </a:gs>
              <a:gs pos="100000">
                <a:srgbClr val="95c138"/>
              </a:gs>
            </a:gsLst>
            <a:lin ang="5400000"/>
          </a:gradFill>
          <a:ln>
            <a:noFill/>
          </a:ln>
        </p:spPr>
        <p:style>
          <a:lnRef idx="0"/>
          <a:fillRef idx="0"/>
          <a:effectRef idx="0"/>
          <a:fontRef idx="minor"/>
        </p:style>
      </p:sp>
      <p:sp>
        <p:nvSpPr>
          <p:cNvPr id="348" name="CustomShape 2"/>
          <p:cNvSpPr/>
          <p:nvPr/>
        </p:nvSpPr>
        <p:spPr>
          <a:xfrm>
            <a:off x="4381560" y="-7920"/>
            <a:ext cx="4761000" cy="63648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bd332f"/>
              </a:gs>
              <a:gs pos="100000">
                <a:srgbClr val="769536"/>
              </a:gs>
            </a:gsLst>
            <a:lin ang="16200000"/>
          </a:gradFill>
          <a:ln>
            <a:noFill/>
          </a:ln>
        </p:spPr>
        <p:style>
          <a:lnRef idx="0"/>
          <a:fillRef idx="0"/>
          <a:effectRef idx="0"/>
          <a:fontRef idx="minor"/>
        </p:style>
      </p:sp>
      <p:sp>
        <p:nvSpPr>
          <p:cNvPr id="349" name="CustomShape 3"/>
          <p:cNvSpPr/>
          <p:nvPr/>
        </p:nvSpPr>
        <p:spPr>
          <a:xfrm rot="21420000">
            <a:off x="-22320" y="202680"/>
            <a:ext cx="9161640" cy="64620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a2b296"/>
            </a:solidFill>
            <a:round/>
          </a:ln>
        </p:spPr>
        <p:style>
          <a:lnRef idx="0"/>
          <a:fillRef idx="0"/>
          <a:effectRef idx="0"/>
          <a:fontRef idx="minor"/>
        </p:style>
      </p:sp>
      <p:sp>
        <p:nvSpPr>
          <p:cNvPr id="350" name="CustomShape 4"/>
          <p:cNvSpPr/>
          <p:nvPr/>
        </p:nvSpPr>
        <p:spPr>
          <a:xfrm rot="21420000">
            <a:off x="-17640" y="279360"/>
            <a:ext cx="9174240" cy="52884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adff5b"/>
            </a:solidFill>
            <a:round/>
          </a:ln>
        </p:spPr>
        <p:style>
          <a:lnRef idx="0"/>
          <a:fillRef idx="0"/>
          <a:effectRef idx="0"/>
          <a:fontRef idx="minor"/>
        </p:style>
      </p:sp>
      <p:sp>
        <p:nvSpPr>
          <p:cNvPr id="351" name="PlaceHolder 5"/>
          <p:cNvSpPr>
            <a:spLocks noGrp="1"/>
          </p:cNvSpPr>
          <p:nvPr>
            <p:ph type="title"/>
          </p:nvPr>
        </p:nvSpPr>
        <p:spPr>
          <a:xfrm>
            <a:off x="456840" y="272520"/>
            <a:ext cx="8224920" cy="1140120"/>
          </a:xfrm>
          <a:prstGeom prst="rect">
            <a:avLst/>
          </a:prstGeom>
        </p:spPr>
        <p:txBody>
          <a:bodyPr lIns="0" rIns="0" tIns="0" bIns="0" anchor="ctr">
            <a:noAutofit/>
          </a:bodyPr>
          <a:p>
            <a:pPr algn="ctr"/>
            <a:r>
              <a:rPr b="0" lang="es-ES" sz="4400" spc="-1" strike="noStrike">
                <a:solidFill>
                  <a:srgbClr val="000000"/>
                </a:solidFill>
                <a:latin typeface="Arial"/>
              </a:rPr>
              <a:t>Pulse para editar el formato del texto de título</a:t>
            </a:r>
            <a:endParaRPr b="0" lang="es-ES" sz="4400" spc="-1" strike="noStrike">
              <a:solidFill>
                <a:srgbClr val="000000"/>
              </a:solidFill>
              <a:latin typeface="Arial"/>
            </a:endParaRPr>
          </a:p>
        </p:txBody>
      </p:sp>
      <p:sp>
        <p:nvSpPr>
          <p:cNvPr id="352" name="PlaceHolder 6"/>
          <p:cNvSpPr>
            <a:spLocks noGrp="1"/>
          </p:cNvSpPr>
          <p:nvPr>
            <p:ph type="body"/>
          </p:nvPr>
        </p:nvSpPr>
        <p:spPr>
          <a:xfrm>
            <a:off x="456840" y="1604520"/>
            <a:ext cx="8224920" cy="3971880"/>
          </a:xfrm>
          <a:prstGeom prst="rect">
            <a:avLst/>
          </a:prstGeom>
        </p:spPr>
        <p:txBody>
          <a:bodyPr lIns="0" rIns="0" tIns="0" bIns="0">
            <a:normAutofit fontScale="82000"/>
          </a:bodyPr>
          <a:p>
            <a:pPr marL="342720" indent="-342720">
              <a:spcBef>
                <a:spcPts val="1423"/>
              </a:spcBef>
            </a:pPr>
            <a:r>
              <a:rPr b="0" lang="es-ES" sz="3200" spc="-1" strike="noStrike">
                <a:solidFill>
                  <a:srgbClr val="000000"/>
                </a:solidFill>
                <a:latin typeface="Arial"/>
              </a:rPr>
              <a:t>Pulse para editar el formato de esquema del texto</a:t>
            </a:r>
            <a:endParaRPr b="0" lang="es-ES" sz="3200" spc="-1" strike="noStrike">
              <a:solidFill>
                <a:srgbClr val="000000"/>
              </a:solidFill>
              <a:latin typeface="Arial"/>
            </a:endParaRPr>
          </a:p>
          <a:p>
            <a:pPr lvl="1" marL="342720" indent="-342720">
              <a:spcBef>
                <a:spcPts val="1423"/>
              </a:spcBef>
              <a:buClr>
                <a:srgbClr val="000000"/>
              </a:buClr>
              <a:buFont typeface="Times New Roman"/>
              <a:buChar char="–"/>
            </a:pPr>
            <a:r>
              <a:rPr b="0" lang="es-ES" sz="3200" spc="-1" strike="noStrike">
                <a:solidFill>
                  <a:srgbClr val="000000"/>
                </a:solidFill>
                <a:latin typeface="Arial"/>
              </a:rPr>
              <a:t>Segundo nivel del esquema</a:t>
            </a:r>
            <a:endParaRPr b="0" lang="es-ES" sz="3200" spc="-1" strike="noStrike">
              <a:solidFill>
                <a:srgbClr val="000000"/>
              </a:solidFill>
              <a:latin typeface="Arial"/>
            </a:endParaRPr>
          </a:p>
          <a:p>
            <a:pPr lvl="2" marL="342720" indent="-342720">
              <a:spcBef>
                <a:spcPts val="1423"/>
              </a:spcBef>
              <a:buClr>
                <a:srgbClr val="000000"/>
              </a:buClr>
              <a:buFont typeface="Times New Roman"/>
              <a:buChar char="•"/>
            </a:pPr>
            <a:r>
              <a:rPr b="0" lang="es-ES" sz="3200" spc="-1" strike="noStrike">
                <a:solidFill>
                  <a:srgbClr val="000000"/>
                </a:solidFill>
                <a:latin typeface="Arial"/>
              </a:rPr>
              <a:t>Tercer nivel del esquema</a:t>
            </a:r>
            <a:endParaRPr b="0" lang="es-ES" sz="3200" spc="-1" strike="noStrike">
              <a:solidFill>
                <a:srgbClr val="000000"/>
              </a:solidFill>
              <a:latin typeface="Arial"/>
            </a:endParaRPr>
          </a:p>
          <a:p>
            <a:pPr lvl="3" marL="342720" indent="-342720">
              <a:spcBef>
                <a:spcPts val="1423"/>
              </a:spcBef>
              <a:buClr>
                <a:srgbClr val="000000"/>
              </a:buClr>
              <a:buFont typeface="Times New Roman"/>
              <a:buChar char="–"/>
            </a:pPr>
            <a:r>
              <a:rPr b="0" lang="es-ES" sz="3200" spc="-1" strike="noStrike">
                <a:solidFill>
                  <a:srgbClr val="000000"/>
                </a:solidFill>
                <a:latin typeface="Arial"/>
              </a:rPr>
              <a:t>Cuarto nivel del esquema</a:t>
            </a:r>
            <a:endParaRPr b="0" lang="es-ES" sz="3200" spc="-1" strike="noStrike">
              <a:solidFill>
                <a:srgbClr val="000000"/>
              </a:solidFill>
              <a:latin typeface="Arial"/>
            </a:endParaRPr>
          </a:p>
          <a:p>
            <a:pPr lvl="4" marL="342720" indent="-342720">
              <a:spcBef>
                <a:spcPts val="1423"/>
              </a:spcBef>
              <a:buClr>
                <a:srgbClr val="000000"/>
              </a:buClr>
              <a:buFont typeface="Times New Roman"/>
              <a:buChar char="»"/>
            </a:pPr>
            <a:r>
              <a:rPr b="0" lang="es-ES" sz="3200" spc="-1" strike="noStrike">
                <a:solidFill>
                  <a:srgbClr val="000000"/>
                </a:solidFill>
                <a:latin typeface="Arial"/>
              </a:rPr>
              <a:t>Quinto nivel del esquema</a:t>
            </a:r>
            <a:endParaRPr b="0" lang="es-ES" sz="3200" spc="-1" strike="noStrike">
              <a:solidFill>
                <a:srgbClr val="000000"/>
              </a:solidFill>
              <a:latin typeface="Arial"/>
            </a:endParaRPr>
          </a:p>
          <a:p>
            <a:pPr lvl="5" marL="342720" indent="-342720">
              <a:spcBef>
                <a:spcPts val="1423"/>
              </a:spcBef>
              <a:buClr>
                <a:srgbClr val="000000"/>
              </a:buClr>
              <a:buFont typeface="Times New Roman"/>
              <a:buChar char="»"/>
            </a:pPr>
            <a:r>
              <a:rPr b="0" lang="es-ES" sz="3200" spc="-1" strike="noStrike">
                <a:solidFill>
                  <a:srgbClr val="000000"/>
                </a:solidFill>
                <a:latin typeface="Arial"/>
              </a:rPr>
              <a:t>Sexto nivel del esquema</a:t>
            </a:r>
            <a:endParaRPr b="0" lang="es-ES" sz="3200" spc="-1" strike="noStrike">
              <a:solidFill>
                <a:srgbClr val="000000"/>
              </a:solidFill>
              <a:latin typeface="Arial"/>
            </a:endParaRPr>
          </a:p>
          <a:p>
            <a:pPr lvl="6" marL="342720" indent="-342720">
              <a:spcBef>
                <a:spcPts val="1423"/>
              </a:spcBef>
              <a:buClr>
                <a:srgbClr val="000000"/>
              </a:buClr>
              <a:buFont typeface="Times New Roman"/>
              <a:buChar char="»"/>
            </a:pPr>
            <a:r>
              <a:rPr b="0" lang="es-ES" sz="3200" spc="-1" strike="noStrike">
                <a:solidFill>
                  <a:srgbClr val="000000"/>
                </a:solidFill>
                <a:latin typeface="Arial"/>
              </a:rPr>
              <a:t>Séptimo nivel del esquema</a:t>
            </a:r>
            <a:endParaRPr b="0" lang="es-ES" sz="3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389" name="CustomShape 1"/>
          <p:cNvSpPr/>
          <p:nvPr/>
        </p:nvSpPr>
        <p:spPr>
          <a:xfrm>
            <a:off x="-9360" y="-7920"/>
            <a:ext cx="9161280" cy="103968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97332f"/>
              </a:gs>
              <a:gs pos="100000">
                <a:srgbClr val="95c138"/>
              </a:gs>
            </a:gsLst>
            <a:lin ang="5400000"/>
          </a:gradFill>
          <a:ln>
            <a:noFill/>
          </a:ln>
        </p:spPr>
        <p:style>
          <a:lnRef idx="0"/>
          <a:fillRef idx="0"/>
          <a:effectRef idx="0"/>
          <a:fontRef idx="minor"/>
        </p:style>
      </p:sp>
      <p:sp>
        <p:nvSpPr>
          <p:cNvPr id="390" name="CustomShape 2"/>
          <p:cNvSpPr/>
          <p:nvPr/>
        </p:nvSpPr>
        <p:spPr>
          <a:xfrm>
            <a:off x="4381560" y="-7920"/>
            <a:ext cx="4761000" cy="63648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bd332f"/>
              </a:gs>
              <a:gs pos="100000">
                <a:srgbClr val="769536"/>
              </a:gs>
            </a:gsLst>
            <a:lin ang="16200000"/>
          </a:gradFill>
          <a:ln>
            <a:noFill/>
          </a:ln>
        </p:spPr>
        <p:style>
          <a:lnRef idx="0"/>
          <a:fillRef idx="0"/>
          <a:effectRef idx="0"/>
          <a:fontRef idx="minor"/>
        </p:style>
      </p:sp>
      <p:sp>
        <p:nvSpPr>
          <p:cNvPr id="391" name="CustomShape 3"/>
          <p:cNvSpPr/>
          <p:nvPr/>
        </p:nvSpPr>
        <p:spPr>
          <a:xfrm rot="21420000">
            <a:off x="-22320" y="202680"/>
            <a:ext cx="9161640" cy="64620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a2b296"/>
            </a:solidFill>
            <a:round/>
          </a:ln>
        </p:spPr>
        <p:style>
          <a:lnRef idx="0"/>
          <a:fillRef idx="0"/>
          <a:effectRef idx="0"/>
          <a:fontRef idx="minor"/>
        </p:style>
      </p:sp>
      <p:sp>
        <p:nvSpPr>
          <p:cNvPr id="392" name="CustomShape 4"/>
          <p:cNvSpPr/>
          <p:nvPr/>
        </p:nvSpPr>
        <p:spPr>
          <a:xfrm rot="21420000">
            <a:off x="-17640" y="279360"/>
            <a:ext cx="9174240" cy="52884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adff5b"/>
            </a:solidFill>
            <a:round/>
          </a:ln>
        </p:spPr>
        <p:style>
          <a:lnRef idx="0"/>
          <a:fillRef idx="0"/>
          <a:effectRef idx="0"/>
          <a:fontRef idx="minor"/>
        </p:style>
      </p:sp>
      <p:sp>
        <p:nvSpPr>
          <p:cNvPr id="393" name="PlaceHolder 5"/>
          <p:cNvSpPr>
            <a:spLocks noGrp="1"/>
          </p:cNvSpPr>
          <p:nvPr>
            <p:ph type="title"/>
          </p:nvPr>
        </p:nvSpPr>
        <p:spPr>
          <a:xfrm>
            <a:off x="456840" y="272520"/>
            <a:ext cx="8224920" cy="1140120"/>
          </a:xfrm>
          <a:prstGeom prst="rect">
            <a:avLst/>
          </a:prstGeom>
        </p:spPr>
        <p:txBody>
          <a:bodyPr lIns="0" rIns="0" tIns="0" bIns="0" anchor="ctr">
            <a:noAutofit/>
          </a:bodyPr>
          <a:p>
            <a:pPr algn="ctr"/>
            <a:r>
              <a:rPr b="0" lang="es-ES" sz="4400" spc="-1" strike="noStrike">
                <a:solidFill>
                  <a:srgbClr val="000000"/>
                </a:solidFill>
                <a:latin typeface="Arial"/>
              </a:rPr>
              <a:t>Pulse para editar el formato del texto de título</a:t>
            </a:r>
            <a:endParaRPr b="0" lang="es-ES" sz="4400" spc="-1" strike="noStrike">
              <a:solidFill>
                <a:srgbClr val="000000"/>
              </a:solidFill>
              <a:latin typeface="Arial"/>
            </a:endParaRPr>
          </a:p>
        </p:txBody>
      </p:sp>
      <p:sp>
        <p:nvSpPr>
          <p:cNvPr id="394" name="PlaceHolder 6"/>
          <p:cNvSpPr>
            <a:spLocks noGrp="1"/>
          </p:cNvSpPr>
          <p:nvPr>
            <p:ph type="body"/>
          </p:nvPr>
        </p:nvSpPr>
        <p:spPr>
          <a:xfrm>
            <a:off x="456840" y="1604520"/>
            <a:ext cx="8224920" cy="3971880"/>
          </a:xfrm>
          <a:prstGeom prst="rect">
            <a:avLst/>
          </a:prstGeom>
        </p:spPr>
        <p:txBody>
          <a:bodyPr lIns="0" rIns="0" tIns="28440" bIns="0">
            <a:normAutofit fontScale="81000"/>
          </a:bodyPr>
          <a:p>
            <a:pPr marL="342720" indent="-342720">
              <a:spcBef>
                <a:spcPts val="1423"/>
              </a:spcBef>
            </a:pPr>
            <a:r>
              <a:rPr b="0" lang="es-ES" sz="3200" spc="-1" strike="noStrike">
                <a:solidFill>
                  <a:srgbClr val="000000"/>
                </a:solidFill>
                <a:latin typeface="Arial"/>
              </a:rPr>
              <a:t>Pulse para editar el formato de esquema del texto</a:t>
            </a:r>
            <a:endParaRPr b="0" lang="es-ES" sz="3200" spc="-1" strike="noStrike">
              <a:solidFill>
                <a:srgbClr val="000000"/>
              </a:solidFill>
              <a:latin typeface="Arial"/>
            </a:endParaRPr>
          </a:p>
          <a:p>
            <a:pPr lvl="1" marL="342720" indent="-342720">
              <a:spcBef>
                <a:spcPts val="1423"/>
              </a:spcBef>
              <a:buClr>
                <a:srgbClr val="000000"/>
              </a:buClr>
              <a:buFont typeface="Times New Roman"/>
              <a:buChar char="–"/>
            </a:pPr>
            <a:r>
              <a:rPr b="0" lang="es-ES" sz="3200" spc="-1" strike="noStrike">
                <a:solidFill>
                  <a:srgbClr val="000000"/>
                </a:solidFill>
                <a:latin typeface="Arial"/>
              </a:rPr>
              <a:t>Segundo nivel del esquema</a:t>
            </a:r>
            <a:endParaRPr b="0" lang="es-ES" sz="3200" spc="-1" strike="noStrike">
              <a:solidFill>
                <a:srgbClr val="000000"/>
              </a:solidFill>
              <a:latin typeface="Arial"/>
            </a:endParaRPr>
          </a:p>
          <a:p>
            <a:pPr lvl="2" marL="342720" indent="-342720">
              <a:spcBef>
                <a:spcPts val="1423"/>
              </a:spcBef>
              <a:buClr>
                <a:srgbClr val="000000"/>
              </a:buClr>
              <a:buFont typeface="Times New Roman"/>
              <a:buChar char="•"/>
            </a:pPr>
            <a:r>
              <a:rPr b="0" lang="es-ES" sz="3200" spc="-1" strike="noStrike">
                <a:solidFill>
                  <a:srgbClr val="000000"/>
                </a:solidFill>
                <a:latin typeface="Arial"/>
              </a:rPr>
              <a:t>Tercer nivel del esquema</a:t>
            </a:r>
            <a:endParaRPr b="0" lang="es-ES" sz="3200" spc="-1" strike="noStrike">
              <a:solidFill>
                <a:srgbClr val="000000"/>
              </a:solidFill>
              <a:latin typeface="Arial"/>
            </a:endParaRPr>
          </a:p>
          <a:p>
            <a:pPr lvl="3" marL="342720" indent="-342720">
              <a:spcBef>
                <a:spcPts val="1423"/>
              </a:spcBef>
              <a:buClr>
                <a:srgbClr val="000000"/>
              </a:buClr>
              <a:buFont typeface="Times New Roman"/>
              <a:buChar char="–"/>
            </a:pPr>
            <a:r>
              <a:rPr b="0" lang="es-ES" sz="3200" spc="-1" strike="noStrike">
                <a:solidFill>
                  <a:srgbClr val="000000"/>
                </a:solidFill>
                <a:latin typeface="Arial"/>
              </a:rPr>
              <a:t>Cuarto nivel del esquema</a:t>
            </a:r>
            <a:endParaRPr b="0" lang="es-ES" sz="3200" spc="-1" strike="noStrike">
              <a:solidFill>
                <a:srgbClr val="000000"/>
              </a:solidFill>
              <a:latin typeface="Arial"/>
            </a:endParaRPr>
          </a:p>
          <a:p>
            <a:pPr lvl="4" marL="342720" indent="-342720">
              <a:spcBef>
                <a:spcPts val="1423"/>
              </a:spcBef>
              <a:buClr>
                <a:srgbClr val="000000"/>
              </a:buClr>
              <a:buFont typeface="Times New Roman"/>
              <a:buChar char="»"/>
            </a:pPr>
            <a:r>
              <a:rPr b="0" lang="es-ES" sz="3200" spc="-1" strike="noStrike">
                <a:solidFill>
                  <a:srgbClr val="000000"/>
                </a:solidFill>
                <a:latin typeface="Arial"/>
              </a:rPr>
              <a:t>Quinto nivel del esquema</a:t>
            </a:r>
            <a:endParaRPr b="0" lang="es-ES" sz="3200" spc="-1" strike="noStrike">
              <a:solidFill>
                <a:srgbClr val="000000"/>
              </a:solidFill>
              <a:latin typeface="Arial"/>
            </a:endParaRPr>
          </a:p>
          <a:p>
            <a:pPr lvl="5" marL="342720" indent="-342720">
              <a:spcBef>
                <a:spcPts val="1423"/>
              </a:spcBef>
              <a:buClr>
                <a:srgbClr val="000000"/>
              </a:buClr>
              <a:buFont typeface="Times New Roman"/>
              <a:buChar char="»"/>
            </a:pPr>
            <a:r>
              <a:rPr b="0" lang="es-ES" sz="3200" spc="-1" strike="noStrike">
                <a:solidFill>
                  <a:srgbClr val="000000"/>
                </a:solidFill>
                <a:latin typeface="Arial"/>
              </a:rPr>
              <a:t>Sexto nivel del esquema</a:t>
            </a:r>
            <a:endParaRPr b="0" lang="es-ES" sz="3200" spc="-1" strike="noStrike">
              <a:solidFill>
                <a:srgbClr val="000000"/>
              </a:solidFill>
              <a:latin typeface="Arial"/>
            </a:endParaRPr>
          </a:p>
          <a:p>
            <a:pPr lvl="6" marL="342720" indent="-342720">
              <a:spcBef>
                <a:spcPts val="1423"/>
              </a:spcBef>
              <a:buClr>
                <a:srgbClr val="000000"/>
              </a:buClr>
              <a:buFont typeface="Times New Roman"/>
              <a:buChar char="»"/>
            </a:pPr>
            <a:r>
              <a:rPr b="0" lang="es-ES" sz="3200" spc="-1" strike="noStrike">
                <a:solidFill>
                  <a:srgbClr val="000000"/>
                </a:solidFill>
                <a:latin typeface="Arial"/>
              </a:rPr>
              <a:t>Séptimo nivel del esquema</a:t>
            </a:r>
            <a:endParaRPr b="0" lang="es-ES" sz="3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a:blipFill>
      </p:bgPr>
    </p:bg>
    <p:spTree>
      <p:nvGrpSpPr>
        <p:cNvPr id="1" name=""/>
        <p:cNvGrpSpPr/>
        <p:nvPr/>
      </p:nvGrpSpPr>
      <p:grpSpPr>
        <a:xfrm>
          <a:off x="0" y="0"/>
          <a:ext cx="0" cy="0"/>
          <a:chOff x="0" y="0"/>
          <a:chExt cx="0" cy="0"/>
        </a:xfrm>
      </p:grpSpPr>
      <p:sp>
        <p:nvSpPr>
          <p:cNvPr id="431" name="CustomShape 1"/>
          <p:cNvSpPr/>
          <p:nvPr/>
        </p:nvSpPr>
        <p:spPr>
          <a:xfrm>
            <a:off x="-9360" y="-7920"/>
            <a:ext cx="9161280" cy="103968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97332f"/>
              </a:gs>
              <a:gs pos="100000">
                <a:srgbClr val="95c138"/>
              </a:gs>
            </a:gsLst>
            <a:lin ang="5400000"/>
          </a:gradFill>
          <a:ln>
            <a:noFill/>
          </a:ln>
        </p:spPr>
        <p:style>
          <a:lnRef idx="0"/>
          <a:fillRef idx="0"/>
          <a:effectRef idx="0"/>
          <a:fontRef idx="minor"/>
        </p:style>
      </p:sp>
      <p:sp>
        <p:nvSpPr>
          <p:cNvPr id="432" name="CustomShape 2"/>
          <p:cNvSpPr/>
          <p:nvPr/>
        </p:nvSpPr>
        <p:spPr>
          <a:xfrm>
            <a:off x="4381560" y="-7920"/>
            <a:ext cx="4761000" cy="63648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0">
                <a:srgbClr val="bd332f"/>
              </a:gs>
              <a:gs pos="100000">
                <a:srgbClr val="769536"/>
              </a:gs>
            </a:gsLst>
            <a:lin ang="16200000"/>
          </a:gradFill>
          <a:ln>
            <a:noFill/>
          </a:ln>
        </p:spPr>
        <p:style>
          <a:lnRef idx="0"/>
          <a:fillRef idx="0"/>
          <a:effectRef idx="0"/>
          <a:fontRef idx="minor"/>
        </p:style>
      </p:sp>
      <p:sp>
        <p:nvSpPr>
          <p:cNvPr id="433" name="CustomShape 3"/>
          <p:cNvSpPr/>
          <p:nvPr/>
        </p:nvSpPr>
        <p:spPr>
          <a:xfrm rot="21420000">
            <a:off x="-20520" y="202680"/>
            <a:ext cx="9161280" cy="64620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800">
            <a:solidFill>
              <a:srgbClr val="a2b296"/>
            </a:solidFill>
            <a:round/>
          </a:ln>
        </p:spPr>
        <p:style>
          <a:lnRef idx="0"/>
          <a:fillRef idx="0"/>
          <a:effectRef idx="0"/>
          <a:fontRef idx="minor"/>
        </p:style>
      </p:sp>
      <p:sp>
        <p:nvSpPr>
          <p:cNvPr id="434" name="CustomShape 4"/>
          <p:cNvSpPr/>
          <p:nvPr/>
        </p:nvSpPr>
        <p:spPr>
          <a:xfrm rot="21420000">
            <a:off x="-15840" y="279360"/>
            <a:ext cx="9174240" cy="52884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360">
            <a:solidFill>
              <a:srgbClr val="adff5b"/>
            </a:solidFill>
            <a:round/>
          </a:ln>
        </p:spPr>
        <p:style>
          <a:lnRef idx="0"/>
          <a:fillRef idx="0"/>
          <a:effectRef idx="0"/>
          <a:fontRef idx="minor"/>
        </p:style>
      </p:sp>
      <p:sp>
        <p:nvSpPr>
          <p:cNvPr id="435" name="PlaceHolder 5"/>
          <p:cNvSpPr>
            <a:spLocks noGrp="1"/>
          </p:cNvSpPr>
          <p:nvPr>
            <p:ph type="title"/>
          </p:nvPr>
        </p:nvSpPr>
        <p:spPr>
          <a:xfrm>
            <a:off x="456840" y="272520"/>
            <a:ext cx="8226360" cy="1141560"/>
          </a:xfrm>
          <a:prstGeom prst="rect">
            <a:avLst/>
          </a:prstGeom>
        </p:spPr>
        <p:txBody>
          <a:bodyPr lIns="0" rIns="0" tIns="0" bIns="0" anchor="ctr">
            <a:noAutofit/>
          </a:bodyPr>
          <a:p>
            <a:pPr algn="ctr"/>
            <a:r>
              <a:rPr b="0" lang="es-ES" sz="4400" spc="-1" strike="noStrike">
                <a:solidFill>
                  <a:srgbClr val="000000"/>
                </a:solidFill>
                <a:latin typeface="Arial"/>
              </a:rPr>
              <a:t>Pulse para editar el formato del texto de título</a:t>
            </a:r>
            <a:endParaRPr b="0" lang="es-ES" sz="4400" spc="-1" strike="noStrike">
              <a:solidFill>
                <a:srgbClr val="000000"/>
              </a:solidFill>
              <a:latin typeface="Arial"/>
            </a:endParaRPr>
          </a:p>
        </p:txBody>
      </p:sp>
      <p:sp>
        <p:nvSpPr>
          <p:cNvPr id="436" name="PlaceHolder 6"/>
          <p:cNvSpPr>
            <a:spLocks noGrp="1"/>
          </p:cNvSpPr>
          <p:nvPr>
            <p:ph type="body"/>
          </p:nvPr>
        </p:nvSpPr>
        <p:spPr>
          <a:xfrm>
            <a:off x="456840" y="1604880"/>
            <a:ext cx="8226360" cy="3973680"/>
          </a:xfrm>
          <a:prstGeom prst="rect">
            <a:avLst/>
          </a:prstGeom>
        </p:spPr>
        <p:txBody>
          <a:bodyPr lIns="0" rIns="0" tIns="28440" bIns="0">
            <a:normAutofit fontScale="81000"/>
          </a:bodyPr>
          <a:p>
            <a:pPr marL="342720" indent="-342720">
              <a:spcBef>
                <a:spcPts val="1423"/>
              </a:spcBef>
            </a:pPr>
            <a:r>
              <a:rPr b="0" lang="es-ES" sz="3200" spc="-1" strike="noStrike">
                <a:solidFill>
                  <a:srgbClr val="000000"/>
                </a:solidFill>
                <a:latin typeface="Arial"/>
              </a:rPr>
              <a:t>Pulse para editar el formato de esquema del texto</a:t>
            </a:r>
            <a:endParaRPr b="0" lang="es-ES" sz="3200" spc="-1" strike="noStrike">
              <a:solidFill>
                <a:srgbClr val="000000"/>
              </a:solidFill>
              <a:latin typeface="Arial"/>
            </a:endParaRPr>
          </a:p>
          <a:p>
            <a:pPr lvl="1" marL="342720" indent="-342720">
              <a:spcBef>
                <a:spcPts val="1423"/>
              </a:spcBef>
              <a:buClr>
                <a:srgbClr val="000000"/>
              </a:buClr>
              <a:buFont typeface="Times New Roman"/>
              <a:buChar char="–"/>
            </a:pPr>
            <a:r>
              <a:rPr b="0" lang="es-ES" sz="3200" spc="-1" strike="noStrike">
                <a:solidFill>
                  <a:srgbClr val="000000"/>
                </a:solidFill>
                <a:latin typeface="Arial"/>
              </a:rPr>
              <a:t>Segundo nivel del esquema</a:t>
            </a:r>
            <a:endParaRPr b="0" lang="es-ES" sz="3200" spc="-1" strike="noStrike">
              <a:solidFill>
                <a:srgbClr val="000000"/>
              </a:solidFill>
              <a:latin typeface="Arial"/>
            </a:endParaRPr>
          </a:p>
          <a:p>
            <a:pPr lvl="2" marL="342720" indent="-342720">
              <a:spcBef>
                <a:spcPts val="1423"/>
              </a:spcBef>
              <a:buClr>
                <a:srgbClr val="000000"/>
              </a:buClr>
              <a:buFont typeface="Times New Roman"/>
              <a:buChar char="•"/>
            </a:pPr>
            <a:r>
              <a:rPr b="0" lang="es-ES" sz="3200" spc="-1" strike="noStrike">
                <a:solidFill>
                  <a:srgbClr val="000000"/>
                </a:solidFill>
                <a:latin typeface="Arial"/>
              </a:rPr>
              <a:t>Tercer nivel del esquema</a:t>
            </a:r>
            <a:endParaRPr b="0" lang="es-ES" sz="3200" spc="-1" strike="noStrike">
              <a:solidFill>
                <a:srgbClr val="000000"/>
              </a:solidFill>
              <a:latin typeface="Arial"/>
            </a:endParaRPr>
          </a:p>
          <a:p>
            <a:pPr lvl="3" marL="342720" indent="-342720">
              <a:spcBef>
                <a:spcPts val="1423"/>
              </a:spcBef>
              <a:buClr>
                <a:srgbClr val="000000"/>
              </a:buClr>
              <a:buFont typeface="Times New Roman"/>
              <a:buChar char="–"/>
            </a:pPr>
            <a:r>
              <a:rPr b="0" lang="es-ES" sz="3200" spc="-1" strike="noStrike">
                <a:solidFill>
                  <a:srgbClr val="000000"/>
                </a:solidFill>
                <a:latin typeface="Arial"/>
              </a:rPr>
              <a:t>Cuarto nivel del esquema</a:t>
            </a:r>
            <a:endParaRPr b="0" lang="es-ES" sz="3200" spc="-1" strike="noStrike">
              <a:solidFill>
                <a:srgbClr val="000000"/>
              </a:solidFill>
              <a:latin typeface="Arial"/>
            </a:endParaRPr>
          </a:p>
          <a:p>
            <a:pPr lvl="4" marL="342720" indent="-342720">
              <a:spcBef>
                <a:spcPts val="1423"/>
              </a:spcBef>
              <a:buClr>
                <a:srgbClr val="000000"/>
              </a:buClr>
              <a:buFont typeface="Times New Roman"/>
              <a:buChar char="»"/>
            </a:pPr>
            <a:r>
              <a:rPr b="0" lang="es-ES" sz="3200" spc="-1" strike="noStrike">
                <a:solidFill>
                  <a:srgbClr val="000000"/>
                </a:solidFill>
                <a:latin typeface="Arial"/>
              </a:rPr>
              <a:t>Quinto nivel del esquema</a:t>
            </a:r>
            <a:endParaRPr b="0" lang="es-ES" sz="3200" spc="-1" strike="noStrike">
              <a:solidFill>
                <a:srgbClr val="000000"/>
              </a:solidFill>
              <a:latin typeface="Arial"/>
            </a:endParaRPr>
          </a:p>
          <a:p>
            <a:pPr lvl="5" marL="342720" indent="-342720">
              <a:spcBef>
                <a:spcPts val="1423"/>
              </a:spcBef>
              <a:buClr>
                <a:srgbClr val="000000"/>
              </a:buClr>
              <a:buFont typeface="Times New Roman"/>
              <a:buChar char="»"/>
            </a:pPr>
            <a:r>
              <a:rPr b="0" lang="es-ES" sz="3200" spc="-1" strike="noStrike">
                <a:solidFill>
                  <a:srgbClr val="000000"/>
                </a:solidFill>
                <a:latin typeface="Arial"/>
              </a:rPr>
              <a:t>Sexto nivel del esquema</a:t>
            </a:r>
            <a:endParaRPr b="0" lang="es-ES" sz="3200" spc="-1" strike="noStrike">
              <a:solidFill>
                <a:srgbClr val="000000"/>
              </a:solidFill>
              <a:latin typeface="Arial"/>
            </a:endParaRPr>
          </a:p>
          <a:p>
            <a:pPr lvl="6" marL="342720" indent="-342720">
              <a:spcBef>
                <a:spcPts val="1423"/>
              </a:spcBef>
              <a:buClr>
                <a:srgbClr val="000000"/>
              </a:buClr>
              <a:buFont typeface="Times New Roman"/>
              <a:buChar char="»"/>
            </a:pPr>
            <a:r>
              <a:rPr b="0" lang="es-ES" sz="3200" spc="-1" strike="noStrike">
                <a:solidFill>
                  <a:srgbClr val="000000"/>
                </a:solidFill>
                <a:latin typeface="Arial"/>
              </a:rPr>
              <a:t>Séptimo nivel del esquema</a:t>
            </a:r>
            <a:endParaRPr b="0" lang="es-ES" sz="3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7.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3.xml"/>
</Relationships>
</file>

<file path=ppt/slides/_rels/slide1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85.xml"/>
</Relationships>
</file>

<file path=ppt/slides/_rels/slide19.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jpeg"/><Relationship Id="rId3" Type="http://schemas.openxmlformats.org/officeDocument/2006/relationships/slideLayout" Target="../slideLayouts/slideLayout8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85.xml"/>
</Relationships>
</file>

<file path=ppt/slides/_rels/slide2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85.xml"/>
</Relationships>
</file>

<file path=ppt/slides/_rels/slide2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jpeg"/><Relationship Id="rId3" Type="http://schemas.openxmlformats.org/officeDocument/2006/relationships/slideLayout" Target="../slideLayouts/slideLayout73.xml"/>
</Relationships>
</file>

<file path=ppt/slides/_rels/slide2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73.xml"/>
</Relationships>
</file>

<file path=ppt/slides/_rels/slide24.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85.xml"/>
</Relationships>
</file>

<file path=ppt/slides/_rels/slide25.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jpeg"/><Relationship Id="rId3" Type="http://schemas.openxmlformats.org/officeDocument/2006/relationships/slideLayout" Target="../slideLayouts/slideLayout73.xml"/>
</Relationships>
</file>

<file path=ppt/slides/_rels/slide26.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85.xml"/>
</Relationships>
</file>

<file path=ppt/slides/_rels/slide2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jpeg"/><Relationship Id="rId3" Type="http://schemas.openxmlformats.org/officeDocument/2006/relationships/slideLayout" Target="../slideLayouts/slideLayout73.xml"/>
</Relationships>
</file>

<file path=ppt/slides/_rels/slide28.xml.rels><?xml version="1.0" encoding="UTF-8"?>
<Relationships xmlns="http://schemas.openxmlformats.org/package/2006/relationships"><Relationship Id="rId1" Type="http://schemas.openxmlformats.org/officeDocument/2006/relationships/image" Target="../media/image24.png"/><Relationship Id="rId2" Type="http://schemas.openxmlformats.org/officeDocument/2006/relationships/slideLayout" Target="../slideLayouts/slideLayout73.xml"/>
</Relationships>
</file>

<file path=ppt/slides/_rels/slide29.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8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73.xml"/>
</Relationships>
</file>

<file path=ppt/slides/_rels/slide4.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4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3" name="CustomShape 1"/>
          <p:cNvSpPr/>
          <p:nvPr/>
        </p:nvSpPr>
        <p:spPr>
          <a:xfrm>
            <a:off x="324000" y="2276640"/>
            <a:ext cx="7486560" cy="90792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s-ES" sz="3600" spc="-1" strike="noStrike">
                <a:solidFill>
                  <a:srgbClr val="c00000"/>
                </a:solidFill>
                <a:latin typeface="Times New Roman"/>
                <a:ea typeface="DejaVu Sans"/>
              </a:rPr>
              <a:t>EL HOMBRE EN BUSCA DE DIOS</a:t>
            </a:r>
            <a:endParaRPr b="0" lang="es-ES" sz="3600" spc="-1" strike="noStrike">
              <a:solidFill>
                <a:srgbClr val="000000"/>
              </a:solidFill>
              <a:latin typeface="Arial"/>
            </a:endParaRPr>
          </a:p>
        </p:txBody>
      </p:sp>
      <p:sp>
        <p:nvSpPr>
          <p:cNvPr id="474" name="CustomShape 2"/>
          <p:cNvSpPr/>
          <p:nvPr/>
        </p:nvSpPr>
        <p:spPr>
          <a:xfrm>
            <a:off x="5075280" y="4076640"/>
            <a:ext cx="2662200" cy="790560"/>
          </a:xfrm>
          <a:prstGeom prst="rect">
            <a:avLst/>
          </a:prstGeom>
          <a:noFill/>
          <a:ln>
            <a:noFill/>
          </a:ln>
        </p:spPr>
        <p:style>
          <a:lnRef idx="0"/>
          <a:fillRef idx="0"/>
          <a:effectRef idx="0"/>
          <a:fontRef idx="minor"/>
        </p:style>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0" name="CustomShape 1"/>
          <p:cNvSpPr/>
          <p:nvPr/>
        </p:nvSpPr>
        <p:spPr>
          <a:xfrm>
            <a:off x="576360" y="2232000"/>
            <a:ext cx="7226280" cy="50328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6240" bIns="45000">
            <a:noAutofit/>
          </a:bodyPr>
          <a:p>
            <a:pPr>
              <a:lnSpc>
                <a:spcPct val="93000"/>
              </a:lnSpc>
            </a:pPr>
            <a:r>
              <a:rPr b="0" lang="es-ES" sz="2400" spc="-1" strike="noStrike">
                <a:solidFill>
                  <a:srgbClr val="000000"/>
                </a:solidFill>
                <a:latin typeface="Times New Roman"/>
                <a:ea typeface="DejaVu Sans"/>
              </a:rPr>
              <a:t>No descubre a Dios únicamente cuando mira hacia fuera</a:t>
            </a:r>
            <a:endParaRPr b="0" lang="es-ES" sz="2400" spc="-1" strike="noStrike">
              <a:solidFill>
                <a:srgbClr val="000000"/>
              </a:solidFill>
              <a:latin typeface="Arial"/>
            </a:endParaRPr>
          </a:p>
        </p:txBody>
      </p:sp>
      <p:sp>
        <p:nvSpPr>
          <p:cNvPr id="521" name="CustomShape 2"/>
          <p:cNvSpPr/>
          <p:nvPr/>
        </p:nvSpPr>
        <p:spPr>
          <a:xfrm>
            <a:off x="647640" y="3527280"/>
            <a:ext cx="7704360" cy="763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6240" bIns="45000">
            <a:noAutofit/>
          </a:bodyPr>
          <a:p>
            <a:pPr>
              <a:lnSpc>
                <a:spcPct val="93000"/>
              </a:lnSpc>
            </a:pPr>
            <a:r>
              <a:rPr b="0" lang="es-ES" sz="2400" spc="-1" strike="noStrike">
                <a:solidFill>
                  <a:srgbClr val="000000"/>
                </a:solidFill>
                <a:latin typeface="Times New Roman"/>
                <a:ea typeface="DejaVu Sans"/>
              </a:rPr>
              <a:t>Descubre a Dios cuando se interroga a sí mismo, cuando mira hacia dentro</a:t>
            </a:r>
            <a:endParaRPr b="0" lang="es-ES" sz="2400" spc="-1" strike="noStrike">
              <a:solidFill>
                <a:srgbClr val="000000"/>
              </a:solidFill>
              <a:latin typeface="Arial"/>
            </a:endParaRPr>
          </a:p>
        </p:txBody>
      </p:sp>
      <p:sp>
        <p:nvSpPr>
          <p:cNvPr id="522" name="CustomShape 3"/>
          <p:cNvSpPr/>
          <p:nvPr/>
        </p:nvSpPr>
        <p:spPr>
          <a:xfrm>
            <a:off x="576360" y="5221440"/>
            <a:ext cx="7632720" cy="763560"/>
          </a:xfrm>
          <a:custGeom>
            <a:avLst/>
            <a:gdLst/>
            <a:ahLst/>
            <a:rect l="l" t="t" r="r" b="b"/>
            <a:pathLst>
              <a:path w="21600" h="21600">
                <a:moveTo>
                  <a:pt x="0" y="0"/>
                </a:moveTo>
                <a:lnTo>
                  <a:pt x="21600" y="0"/>
                </a:lnTo>
                <a:lnTo>
                  <a:pt x="21600" y="21600"/>
                </a:lnTo>
                <a:lnTo>
                  <a:pt x="0" y="21600"/>
                </a:lnTo>
                <a:lnTo>
                  <a:pt x="0" y="0"/>
                </a:lnTo>
                <a:close/>
              </a:path>
            </a:pathLst>
          </a:custGeom>
          <a:noFill/>
          <a:ln>
            <a:noFill/>
          </a:ln>
        </p:spPr>
        <p:style>
          <a:lnRef idx="0"/>
          <a:fillRef idx="0"/>
          <a:effectRef idx="0"/>
          <a:fontRef idx="minor"/>
        </p:style>
        <p:txBody>
          <a:bodyPr lIns="90000" rIns="90000" tIns="66240" bIns="45000">
            <a:noAutofit/>
          </a:bodyPr>
          <a:p>
            <a:pPr>
              <a:lnSpc>
                <a:spcPct val="93000"/>
              </a:lnSpc>
            </a:pPr>
            <a:r>
              <a:rPr b="0" lang="es-ES" sz="2400" spc="-1" strike="noStrike">
                <a:solidFill>
                  <a:srgbClr val="000000"/>
                </a:solidFill>
                <a:latin typeface="Times New Roman"/>
                <a:ea typeface="DejaVu Sans"/>
              </a:rPr>
              <a:t>Se pregunta por el sentido de la vida y es capaz de intuir la existencia de Dios</a:t>
            </a:r>
            <a:endParaRPr b="0" lang="es-ES" sz="2400" spc="-1" strike="noStrike">
              <a:solidFill>
                <a:srgbClr val="000000"/>
              </a:solidFill>
              <a:latin typeface="Arial"/>
            </a:endParaRPr>
          </a:p>
        </p:txBody>
      </p:sp>
      <p:sp>
        <p:nvSpPr>
          <p:cNvPr id="523" name="CustomShape 4"/>
          <p:cNvSpPr/>
          <p:nvPr/>
        </p:nvSpPr>
        <p:spPr>
          <a:xfrm>
            <a:off x="782640" y="1014480"/>
            <a:ext cx="7281720" cy="525240"/>
          </a:xfrm>
          <a:custGeom>
            <a:avLst/>
            <a:gdLst/>
            <a:ahLst/>
            <a:rect l="l" t="t" r="r" b="b"/>
            <a:pathLst>
              <a:path w="10114" h="718">
                <a:moveTo>
                  <a:pt x="0" y="731"/>
                </a:moveTo>
                <a:lnTo>
                  <a:pt x="10114" y="731"/>
                </a:lnTo>
                <a:lnTo>
                  <a:pt x="180" y="90"/>
                </a:lnTo>
                <a:lnTo>
                  <a:pt x="10114" y="731"/>
                </a:lnTo>
                <a:lnTo>
                  <a:pt x="270" y="90"/>
                </a:lnTo>
                <a:close/>
              </a:path>
            </a:pathLst>
          </a:custGeom>
          <a:solidFill>
            <a:srgbClr val="4bacc6">
              <a:alpha val="50000"/>
            </a:srgbClr>
          </a:solidFill>
          <a:ln>
            <a:noFill/>
          </a:ln>
          <a:effectLst>
            <a:outerShdw dist="23040" dir="5400000">
              <a:srgbClr val="000000">
                <a:alpha val="35000"/>
              </a:srgbClr>
            </a:outerShdw>
          </a:effectLst>
        </p:spPr>
        <p:style>
          <a:lnRef idx="0"/>
          <a:fillRef idx="0"/>
          <a:effectRef idx="0"/>
          <a:fontRef idx="minor"/>
        </p:style>
        <p:txBody>
          <a:bodyPr lIns="0" rIns="0" tIns="0" bIns="0" anchor="ctr">
            <a:noAutofit/>
          </a:bodyPr>
          <a:p>
            <a:pPr algn="ctr">
              <a:lnSpc>
                <a:spcPct val="90000"/>
              </a:lnSpc>
            </a:pPr>
            <a:r>
              <a:rPr b="1" lang="es-ES" sz="2400" spc="-1" strike="noStrike">
                <a:solidFill>
                  <a:srgbClr val="002060"/>
                </a:solidFill>
                <a:latin typeface="Times New Roman"/>
                <a:ea typeface="DejaVu Sans"/>
              </a:rPr>
              <a:t>EL SER HUMANO:</a:t>
            </a:r>
            <a:endParaRPr b="0" lang="es-ES" sz="2400" spc="-1" strike="noStrike">
              <a:solidFill>
                <a:srgbClr val="000000"/>
              </a:solidFill>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24" name="CustomShape 1"/>
          <p:cNvSpPr/>
          <p:nvPr/>
        </p:nvSpPr>
        <p:spPr>
          <a:xfrm>
            <a:off x="728640" y="47520"/>
            <a:ext cx="7631280" cy="2519640"/>
          </a:xfrm>
          <a:custGeom>
            <a:avLst/>
            <a:gdLst/>
            <a:ahLst/>
            <a:rect l="l" t="t"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close/>
              </a:path>
            </a:pathLst>
          </a:custGeom>
          <a:solidFill>
            <a:srgbClr val="f79646"/>
          </a:solidFill>
          <a:ln w="38160">
            <a:solidFill>
              <a:srgbClr val="f9f9f9"/>
            </a:solidFill>
            <a:round/>
          </a:ln>
          <a:effectLst>
            <a:outerShdw dist="20160" dir="5400000">
              <a:srgbClr val="000000">
                <a:alpha val="38000"/>
              </a:srgbClr>
            </a:outerShdw>
          </a:effectLst>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Muchas ciencias ayudan a explicar la compleja realidad del ser humano:</a:t>
            </a:r>
            <a:endParaRPr b="0" lang="es-ES" sz="2400" spc="-1" strike="noStrike">
              <a:solidFill>
                <a:srgbClr val="000000"/>
              </a:solidFill>
              <a:latin typeface="Arial"/>
            </a:endParaRPr>
          </a:p>
        </p:txBody>
      </p:sp>
      <p:sp>
        <p:nvSpPr>
          <p:cNvPr id="525" name="CustomShape 2"/>
          <p:cNvSpPr/>
          <p:nvPr/>
        </p:nvSpPr>
        <p:spPr>
          <a:xfrm>
            <a:off x="728640" y="2568600"/>
            <a:ext cx="2401920" cy="714240"/>
          </a:xfrm>
          <a:custGeom>
            <a:avLst/>
            <a:gdLst/>
            <a:ahLst/>
            <a:rect l="l" t="t" r="r" b="b"/>
            <a:pathLst>
              <a:path w="180" h="360">
                <a:moveTo>
                  <a:pt x="0" y="2"/>
                </a:moveTo>
                <a:lnTo>
                  <a:pt x="5" y="2"/>
                </a:lnTo>
                <a:lnTo>
                  <a:pt x="180" y="-180"/>
                </a:lnTo>
                <a:lnTo>
                  <a:pt x="5" y="2"/>
                </a:lnTo>
                <a:lnTo>
                  <a:pt x="180" y="180"/>
                </a:lnTo>
                <a:lnTo>
                  <a:pt x="20" y="18"/>
                </a:lnTo>
                <a:close/>
              </a:path>
            </a:pathLst>
          </a:custGeom>
          <a:solidFill>
            <a:srgbClr val="df3e98"/>
          </a:solidFill>
          <a:ln w="9360">
            <a:solidFill>
              <a:srgbClr val="46aac4"/>
            </a:solidFill>
            <a:round/>
          </a:ln>
          <a:effectLst>
            <a:outerShdw dist="23040" dir="5400000">
              <a:srgbClr val="000000">
                <a:alpha val="35000"/>
              </a:srgbClr>
            </a:outerShdw>
          </a:effectLst>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La psicología</a:t>
            </a:r>
            <a:endParaRPr b="0" lang="es-ES" sz="2400" spc="-1" strike="noStrike">
              <a:solidFill>
                <a:srgbClr val="000000"/>
              </a:solidFill>
              <a:latin typeface="Arial"/>
            </a:endParaRPr>
          </a:p>
        </p:txBody>
      </p:sp>
      <p:sp>
        <p:nvSpPr>
          <p:cNvPr id="526" name="CustomShape 3"/>
          <p:cNvSpPr/>
          <p:nvPr/>
        </p:nvSpPr>
        <p:spPr>
          <a:xfrm>
            <a:off x="728640" y="3284640"/>
            <a:ext cx="2401920" cy="718920"/>
          </a:xfrm>
          <a:custGeom>
            <a:avLst/>
            <a:gdLst/>
            <a:ahLst/>
            <a:rect l="l" t="t" r="r" b="b"/>
            <a:pathLst>
              <a:path w="180" h="360">
                <a:moveTo>
                  <a:pt x="0" y="2"/>
                </a:moveTo>
                <a:lnTo>
                  <a:pt x="5" y="2"/>
                </a:lnTo>
                <a:lnTo>
                  <a:pt x="180" y="-180"/>
                </a:lnTo>
                <a:lnTo>
                  <a:pt x="5" y="2"/>
                </a:lnTo>
                <a:lnTo>
                  <a:pt x="180" y="180"/>
                </a:lnTo>
                <a:lnTo>
                  <a:pt x="20" y="18"/>
                </a:lnTo>
                <a:close/>
              </a:path>
            </a:pathLst>
          </a:custGeom>
          <a:solidFill>
            <a:srgbClr val="b03dc8"/>
          </a:solidFill>
          <a:ln>
            <a:noFill/>
          </a:ln>
          <a:effectLst>
            <a:outerShdw dist="14040" dir="5400000">
              <a:srgbClr val="000000">
                <a:alpha val="45000"/>
              </a:srgbClr>
            </a:outerShdw>
          </a:effectLst>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La bioquímica</a:t>
            </a:r>
            <a:endParaRPr b="0" lang="es-ES" sz="2400" spc="-1" strike="noStrike">
              <a:solidFill>
                <a:srgbClr val="000000"/>
              </a:solidFill>
              <a:latin typeface="Arial"/>
            </a:endParaRPr>
          </a:p>
        </p:txBody>
      </p:sp>
      <p:sp>
        <p:nvSpPr>
          <p:cNvPr id="527" name="CustomShape 4"/>
          <p:cNvSpPr/>
          <p:nvPr/>
        </p:nvSpPr>
        <p:spPr>
          <a:xfrm>
            <a:off x="728640" y="4005360"/>
            <a:ext cx="2401920" cy="645840"/>
          </a:xfrm>
          <a:custGeom>
            <a:avLst/>
            <a:gdLst/>
            <a:ahLst/>
            <a:rect l="l" t="t" r="r" b="b"/>
            <a:pathLst>
              <a:path w="180" h="360">
                <a:moveTo>
                  <a:pt x="0" y="2"/>
                </a:moveTo>
                <a:lnTo>
                  <a:pt x="5" y="2"/>
                </a:lnTo>
                <a:lnTo>
                  <a:pt x="180" y="-180"/>
                </a:lnTo>
                <a:lnTo>
                  <a:pt x="5" y="2"/>
                </a:lnTo>
                <a:lnTo>
                  <a:pt x="180" y="180"/>
                </a:lnTo>
                <a:lnTo>
                  <a:pt x="20" y="18"/>
                </a:lnTo>
                <a:close/>
              </a:path>
            </a:pathLst>
          </a:custGeom>
          <a:solidFill>
            <a:srgbClr val="e1b2ca"/>
          </a:solidFill>
          <a:ln w="9360">
            <a:solidFill>
              <a:srgbClr val="46aac4"/>
            </a:solidFill>
            <a:round/>
          </a:ln>
          <a:effectLst>
            <a:outerShdw dist="20160" dir="5400000">
              <a:srgbClr val="000000">
                <a:alpha val="38000"/>
              </a:srgbClr>
            </a:outerShdw>
          </a:effectLst>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La antropología</a:t>
            </a:r>
            <a:endParaRPr b="0" lang="es-ES" sz="2400" spc="-1" strike="noStrike">
              <a:solidFill>
                <a:srgbClr val="000000"/>
              </a:solidFill>
              <a:latin typeface="Arial"/>
            </a:endParaRPr>
          </a:p>
        </p:txBody>
      </p:sp>
      <p:sp>
        <p:nvSpPr>
          <p:cNvPr id="528" name="CustomShape 5"/>
          <p:cNvSpPr/>
          <p:nvPr/>
        </p:nvSpPr>
        <p:spPr>
          <a:xfrm>
            <a:off x="3708360" y="2744640"/>
            <a:ext cx="4896000" cy="1798920"/>
          </a:xfrm>
          <a:custGeom>
            <a:avLst/>
            <a:gdLst/>
            <a:ahLst/>
            <a:rect l="0" t="0" r="r" b="b"/>
            <a:pathLst>
              <a:path w="1" h="1">
                <a:moveTo>
                  <a:pt x="0" y="0"/>
                </a:moveTo>
                <a:lnTo>
                  <a:pt x="0" y="0"/>
                </a:lnTo>
              </a:path>
            </a:pathLst>
          </a:custGeom>
          <a:solidFill>
            <a:srgbClr val="00b0f0"/>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Ninguna de ellas puede responder a las cuestiones importantes que preocupan a las personas de todas las épocas y culturas:</a:t>
            </a:r>
            <a:endParaRPr b="0" lang="es-ES" sz="2400" spc="-1" strike="noStrike">
              <a:solidFill>
                <a:srgbClr val="000000"/>
              </a:solidFill>
              <a:latin typeface="Arial"/>
            </a:endParaRPr>
          </a:p>
        </p:txBody>
      </p:sp>
      <p:sp>
        <p:nvSpPr>
          <p:cNvPr id="529" name="CustomShape 6"/>
          <p:cNvSpPr/>
          <p:nvPr/>
        </p:nvSpPr>
        <p:spPr>
          <a:xfrm flipH="1" flipV="1">
            <a:off x="3201840" y="3067200"/>
            <a:ext cx="503280" cy="574560"/>
          </a:xfrm>
          <a:custGeom>
            <a:avLst/>
            <a:gdLst/>
            <a:ahLst/>
            <a:rect l="l" t="t" r="r" b="b"/>
            <a:pathLst>
              <a:path w="21600" h="21600">
                <a:moveTo>
                  <a:pt x="0" y="0"/>
                </a:moveTo>
                <a:lnTo>
                  <a:pt x="21600" y="21600"/>
                </a:lnTo>
              </a:path>
            </a:pathLst>
          </a:custGeom>
          <a:noFill/>
          <a:ln w="9360">
            <a:solidFill>
              <a:srgbClr val="4a7ebb"/>
            </a:solidFill>
            <a:round/>
            <a:tailEnd len="med" type="triangle" w="med"/>
          </a:ln>
        </p:spPr>
        <p:style>
          <a:lnRef idx="0"/>
          <a:fillRef idx="0"/>
          <a:effectRef idx="0"/>
          <a:fontRef idx="minor"/>
        </p:style>
      </p:sp>
      <p:sp>
        <p:nvSpPr>
          <p:cNvPr id="530" name="CustomShape 7"/>
          <p:cNvSpPr/>
          <p:nvPr/>
        </p:nvSpPr>
        <p:spPr>
          <a:xfrm flipH="1">
            <a:off x="3201840" y="3645000"/>
            <a:ext cx="503280" cy="1440"/>
          </a:xfrm>
          <a:custGeom>
            <a:avLst/>
            <a:gdLst/>
            <a:ahLst/>
            <a:rect l="l" t="t" r="r" b="b"/>
            <a:pathLst>
              <a:path w="21600" h="21600">
                <a:moveTo>
                  <a:pt x="0" y="0"/>
                </a:moveTo>
                <a:lnTo>
                  <a:pt x="21600" y="21600"/>
                </a:lnTo>
              </a:path>
            </a:pathLst>
          </a:custGeom>
          <a:noFill/>
          <a:ln w="9360">
            <a:solidFill>
              <a:srgbClr val="4a7ebb"/>
            </a:solidFill>
            <a:round/>
            <a:tailEnd len="med" type="triangle" w="med"/>
          </a:ln>
        </p:spPr>
        <p:style>
          <a:lnRef idx="0"/>
          <a:fillRef idx="0"/>
          <a:effectRef idx="0"/>
          <a:fontRef idx="minor"/>
        </p:style>
      </p:sp>
      <p:sp>
        <p:nvSpPr>
          <p:cNvPr id="531" name="CustomShape 8"/>
          <p:cNvSpPr/>
          <p:nvPr/>
        </p:nvSpPr>
        <p:spPr>
          <a:xfrm flipH="1">
            <a:off x="3201840" y="3645000"/>
            <a:ext cx="503280" cy="682560"/>
          </a:xfrm>
          <a:custGeom>
            <a:avLst/>
            <a:gdLst/>
            <a:ahLst/>
            <a:rect l="l" t="t" r="r" b="b"/>
            <a:pathLst>
              <a:path w="21600" h="21600">
                <a:moveTo>
                  <a:pt x="0" y="0"/>
                </a:moveTo>
                <a:lnTo>
                  <a:pt x="21600" y="21600"/>
                </a:lnTo>
              </a:path>
            </a:pathLst>
          </a:custGeom>
          <a:noFill/>
          <a:ln w="9360">
            <a:solidFill>
              <a:srgbClr val="4a7ebb"/>
            </a:solidFill>
            <a:round/>
            <a:tailEnd len="med" type="triangle" w="med"/>
          </a:ln>
        </p:spPr>
        <p:style>
          <a:lnRef idx="0"/>
          <a:fillRef idx="0"/>
          <a:effectRef idx="0"/>
          <a:fontRef idx="minor"/>
        </p:style>
      </p:sp>
      <p:sp>
        <p:nvSpPr>
          <p:cNvPr id="532" name="CustomShape 9"/>
          <p:cNvSpPr/>
          <p:nvPr/>
        </p:nvSpPr>
        <p:spPr>
          <a:xfrm>
            <a:off x="4565520" y="4568760"/>
            <a:ext cx="3986280" cy="790560"/>
          </a:xfrm>
          <a:custGeom>
            <a:avLst/>
            <a:gdLst/>
            <a:ahLst/>
            <a:rect l="0" t="0" r="r" b="b"/>
            <a:pathLst>
              <a:path w="1" h="1">
                <a:moveTo>
                  <a:pt x="0" y="0"/>
                </a:moveTo>
                <a:lnTo>
                  <a:pt x="0" y="0"/>
                </a:lnTo>
              </a:path>
            </a:pathLst>
          </a:custGeom>
          <a:solidFill>
            <a:srgbClr val="92d050"/>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¿Cuál es el camino del bien y de la felicidad?</a:t>
            </a:r>
            <a:endParaRPr b="0" lang="es-ES" sz="2400" spc="-1" strike="noStrike">
              <a:solidFill>
                <a:srgbClr val="000000"/>
              </a:solidFill>
              <a:latin typeface="Arial"/>
            </a:endParaRPr>
          </a:p>
        </p:txBody>
      </p:sp>
      <p:sp>
        <p:nvSpPr>
          <p:cNvPr id="533" name="CustomShape 10"/>
          <p:cNvSpPr/>
          <p:nvPr/>
        </p:nvSpPr>
        <p:spPr>
          <a:xfrm>
            <a:off x="4492800" y="5361120"/>
            <a:ext cx="4057560" cy="790560"/>
          </a:xfrm>
          <a:custGeom>
            <a:avLst/>
            <a:gdLst/>
            <a:ahLst/>
            <a:rect l="0" t="0" r="r" b="b"/>
            <a:pathLst>
              <a:path w="1" h="1">
                <a:moveTo>
                  <a:pt x="0" y="0"/>
                </a:moveTo>
                <a:lnTo>
                  <a:pt x="0" y="0"/>
                </a:lnTo>
              </a:path>
            </a:pathLst>
          </a:custGeom>
          <a:solidFill>
            <a:srgbClr val="ff0000"/>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¿Por qué es tan difícil alcanzarlo?</a:t>
            </a:r>
            <a:endParaRPr b="0" lang="es-ES" sz="2400" spc="-1" strike="noStrike">
              <a:solidFill>
                <a:srgbClr val="000000"/>
              </a:solidFill>
              <a:latin typeface="Arial"/>
            </a:endParaRPr>
          </a:p>
        </p:txBody>
      </p:sp>
      <p:sp>
        <p:nvSpPr>
          <p:cNvPr id="534" name="CustomShape 11"/>
          <p:cNvSpPr/>
          <p:nvPr/>
        </p:nvSpPr>
        <p:spPr>
          <a:xfrm>
            <a:off x="3708360" y="6161040"/>
            <a:ext cx="4915080" cy="619200"/>
          </a:xfrm>
          <a:custGeom>
            <a:avLst/>
            <a:gdLst/>
            <a:ahLst/>
            <a:rect l="0" t="0" r="r" b="b"/>
            <a:pathLst>
              <a:path w="1" h="1">
                <a:moveTo>
                  <a:pt x="0" y="0"/>
                </a:moveTo>
                <a:lnTo>
                  <a:pt x="0" y="0"/>
                </a:lnTo>
              </a:path>
            </a:pathLst>
          </a:custGeom>
          <a:solidFill>
            <a:srgbClr val="00b050"/>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¿Qué ocurrirá después de mi muerte?</a:t>
            </a:r>
            <a:endParaRPr b="0" lang="es-ES" sz="2400" spc="-1" strike="noStrike">
              <a:solidFill>
                <a:srgbClr val="000000"/>
              </a:solidFill>
              <a:latin typeface="Arial"/>
            </a:endParaRPr>
          </a:p>
        </p:txBody>
      </p:sp>
      <p:sp>
        <p:nvSpPr>
          <p:cNvPr id="535" name="CustomShape 12"/>
          <p:cNvSpPr/>
          <p:nvPr/>
        </p:nvSpPr>
        <p:spPr>
          <a:xfrm>
            <a:off x="4068720" y="4568760"/>
            <a:ext cx="1800" cy="1451160"/>
          </a:xfrm>
          <a:custGeom>
            <a:avLst/>
            <a:gdLst/>
            <a:ahLst/>
            <a:rect l="l" t="t" r="r" b="b"/>
            <a:pathLst>
              <a:path w="21600" h="21600">
                <a:moveTo>
                  <a:pt x="0" y="0"/>
                </a:moveTo>
                <a:lnTo>
                  <a:pt x="21600" y="21600"/>
                </a:lnTo>
              </a:path>
            </a:pathLst>
          </a:custGeom>
          <a:noFill/>
          <a:ln w="9360">
            <a:solidFill>
              <a:srgbClr val="4a7ebb"/>
            </a:solidFill>
            <a:round/>
            <a:tailEnd len="med" type="triangle" w="med"/>
          </a:ln>
        </p:spPr>
        <p:style>
          <a:lnRef idx="0"/>
          <a:fillRef idx="0"/>
          <a:effectRef idx="0"/>
          <a:fontRef idx="minor"/>
        </p:style>
      </p:sp>
      <p:sp>
        <p:nvSpPr>
          <p:cNvPr id="536" name="CustomShape 13"/>
          <p:cNvSpPr/>
          <p:nvPr/>
        </p:nvSpPr>
        <p:spPr>
          <a:xfrm>
            <a:off x="4068720" y="4964040"/>
            <a:ext cx="358920" cy="1800"/>
          </a:xfrm>
          <a:custGeom>
            <a:avLst/>
            <a:gdLst/>
            <a:ahLst/>
            <a:rect l="l" t="t" r="r" b="b"/>
            <a:pathLst>
              <a:path w="21600" h="21600">
                <a:moveTo>
                  <a:pt x="0" y="0"/>
                </a:moveTo>
                <a:lnTo>
                  <a:pt x="21600" y="21600"/>
                </a:lnTo>
              </a:path>
            </a:pathLst>
          </a:custGeom>
          <a:noFill/>
          <a:ln w="9360">
            <a:solidFill>
              <a:srgbClr val="4a7ebb"/>
            </a:solidFill>
            <a:round/>
            <a:tailEnd len="med" type="triangle" w="med"/>
          </a:ln>
        </p:spPr>
        <p:style>
          <a:lnRef idx="0"/>
          <a:fillRef idx="0"/>
          <a:effectRef idx="0"/>
          <a:fontRef idx="minor"/>
        </p:style>
      </p:sp>
      <p:sp>
        <p:nvSpPr>
          <p:cNvPr id="537" name="CustomShape 14"/>
          <p:cNvSpPr/>
          <p:nvPr/>
        </p:nvSpPr>
        <p:spPr>
          <a:xfrm>
            <a:off x="4068720" y="5756400"/>
            <a:ext cx="358920" cy="1440"/>
          </a:xfrm>
          <a:custGeom>
            <a:avLst/>
            <a:gdLst/>
            <a:ahLst/>
            <a:rect l="l" t="t" r="r" b="b"/>
            <a:pathLst>
              <a:path w="21600" h="21600">
                <a:moveTo>
                  <a:pt x="0" y="0"/>
                </a:moveTo>
                <a:lnTo>
                  <a:pt x="21600" y="21600"/>
                </a:lnTo>
              </a:path>
            </a:pathLst>
          </a:custGeom>
          <a:noFill/>
          <a:ln w="9360">
            <a:solidFill>
              <a:srgbClr val="4a7ebb"/>
            </a:solidFill>
            <a:round/>
            <a:tailEnd len="med" type="triangle" w="med"/>
          </a:ln>
        </p:spPr>
        <p:style>
          <a:lnRef idx="0"/>
          <a:fillRef idx="0"/>
          <a:effectRef idx="0"/>
          <a:fontRef idx="minor"/>
        </p:style>
      </p:sp>
    </p:spTree>
  </p:cSld>
  <p:timing>
    <p:tnLst>
      <p:par>
        <p:cTn id="323" dur="indefinite" restart="never" nodeType="tmRoot">
          <p:childTnLst>
            <p:seq>
              <p:cTn id="324" dur="indefinite" nodeType="mainSeq">
                <p:childTnLst>
                  <p:par>
                    <p:cTn id="325" dur="indefinite" fill="hold">
                      <p:stCondLst>
                        <p:cond delay="indefinite"/>
                      </p:stCondLst>
                      <p:childTnLst>
                        <p:par>
                          <p:cTn id="326" dur="indefinite" fill="hold">
                            <p:stCondLst>
                              <p:cond delay="0"/>
                            </p:stCondLst>
                            <p:childTnLst>
                              <p:par>
                                <p:cTn id="327" dur="indefinite" nodeType="clickEffect" fill="hold" presetClass="entr" presetID="21" presetSubtype="1">
                                  <p:stCondLst>
                                    <p:cond delay="0"/>
                                  </p:stCondLst>
                                  <p:childTnLst>
                                    <p:set>
                                      <p:cBhvr>
                                        <p:cTn id="328" dur="1" fill="hold">
                                          <p:stCondLst>
                                            <p:cond delay="0"/>
                                          </p:stCondLst>
                                        </p:cTn>
                                        <p:tgtEl>
                                          <p:spTgt spid="524"/>
                                        </p:tgtEl>
                                        <p:attrNameLst>
                                          <p:attrName>style.visibility</p:attrName>
                                        </p:attrNameLst>
                                      </p:cBhvr>
                                      <p:to>
                                        <p:strVal val="visible"/>
                                      </p:to>
                                    </p:set>
                                    <p:animEffect filter="wheel(1)" transition="in">
                                      <p:cBhvr additive="repl">
                                        <p:cTn id="329" dur="2000"/>
                                        <p:tgtEl>
                                          <p:spTgt spid="524"/>
                                        </p:tgtEl>
                                      </p:cBhvr>
                                    </p:animEffect>
                                  </p:childTnLst>
                                </p:cTn>
                              </p:par>
                            </p:childTnLst>
                          </p:cTn>
                        </p:par>
                      </p:childTnLst>
                    </p:cTn>
                  </p:par>
                  <p:par>
                    <p:cTn id="330" dur="indefinite" fill="hold">
                      <p:stCondLst>
                        <p:cond delay="indefinite"/>
                      </p:stCondLst>
                      <p:childTnLst>
                        <p:par>
                          <p:cTn id="331" dur="indefinite" fill="hold">
                            <p:stCondLst>
                              <p:cond delay="0"/>
                            </p:stCondLst>
                            <p:childTnLst>
                              <p:par>
                                <p:cTn id="332" dur="indefinite" nodeType="clickEffect" fill="hold" presetClass="exit" presetID="42">
                                  <p:stCondLst>
                                    <p:cond delay="0"/>
                                  </p:stCondLst>
                                  <p:childTnLst>
                                    <p:animEffect filter="fade" transition="in">
                                      <p:cBhvr additive="repl">
                                        <p:cTn id="333" dur="1000"/>
                                        <p:tgtEl>
                                          <p:spTgt spid="525"/>
                                        </p:tgtEl>
                                      </p:cBhvr>
                                    </p:animEffect>
                                    <p:anim calcmode="lin" valueType="num">
                                      <p:cBhvr additive="repl">
                                        <p:cTn id="334" dur="1000"/>
                                        <p:tgtEl>
                                          <p:spTgt spid="525"/>
                                        </p:tgtEl>
                                        <p:attrNameLst>
                                          <p:attrName>ppt_x</p:attrName>
                                        </p:attrNameLst>
                                      </p:cBhvr>
                                      <p:tavLst>
                                        <p:tav tm="0">
                                          <p:val>
                                            <p:strVal val="#ppt_x"/>
                                          </p:val>
                                        </p:tav>
                                        <p:tav tm="100000">
                                          <p:val>
                                            <p:strVal val="#ppt_x"/>
                                          </p:val>
                                        </p:tav>
                                      </p:tavLst>
                                    </p:anim>
                                    <p:anim calcmode="lin" valueType="num">
                                      <p:cBhvr additive="repl">
                                        <p:cTn id="335" dur="1000"/>
                                        <p:tgtEl>
                                          <p:spTgt spid="525"/>
                                        </p:tgtEl>
                                        <p:attrNameLst>
                                          <p:attrName>ppt_y</p:attrName>
                                        </p:attrNameLst>
                                      </p:cBhvr>
                                      <p:tavLst>
                                        <p:tav tm="0">
                                          <p:val>
                                            <p:strVal val="#ppt_y"/>
                                          </p:val>
                                        </p:tav>
                                        <p:tav tm="100000">
                                          <p:val>
                                            <p:strVal val="#ppt_y+.1"/>
                                          </p:val>
                                        </p:tav>
                                      </p:tavLst>
                                    </p:anim>
                                    <p:set>
                                      <p:cBhvr>
                                        <p:cTn id="336" dur="1" fill="hold">
                                          <p:stCondLst>
                                            <p:cond delay="999"/>
                                          </p:stCondLst>
                                        </p:cTn>
                                        <p:tgtEl>
                                          <p:spTgt spid="525"/>
                                        </p:tgtEl>
                                        <p:attrNameLst>
                                          <p:attrName>style.visibility</p:attrName>
                                        </p:attrNameLst>
                                      </p:cBhvr>
                                      <p:to>
                                        <p:strVal val="hidden"/>
                                      </p:to>
                                    </p:set>
                                  </p:childTnLst>
                                </p:cTn>
                              </p:par>
                            </p:childTnLst>
                          </p:cTn>
                        </p:par>
                      </p:childTnLst>
                    </p:cTn>
                  </p:par>
                  <p:par>
                    <p:cTn id="337" dur="indefinite" fill="hold">
                      <p:stCondLst>
                        <p:cond delay="indefinite"/>
                      </p:stCondLst>
                      <p:childTnLst>
                        <p:par>
                          <p:cTn id="338" dur="indefinite" fill="hold">
                            <p:stCondLst>
                              <p:cond delay="0"/>
                            </p:stCondLst>
                            <p:childTnLst>
                              <p:par>
                                <p:cTn id="339" dur="indefinite" nodeType="clickEffect" fill="hold" presetClass="exit" presetID="42">
                                  <p:stCondLst>
                                    <p:cond delay="0"/>
                                  </p:stCondLst>
                                  <p:childTnLst>
                                    <p:animEffect filter="fade" transition="in">
                                      <p:cBhvr additive="repl">
                                        <p:cTn id="340" dur="1000"/>
                                        <p:tgtEl>
                                          <p:spTgt spid="526"/>
                                        </p:tgtEl>
                                      </p:cBhvr>
                                    </p:animEffect>
                                    <p:anim calcmode="lin" valueType="num">
                                      <p:cBhvr additive="repl">
                                        <p:cTn id="341" dur="1000"/>
                                        <p:tgtEl>
                                          <p:spTgt spid="526"/>
                                        </p:tgtEl>
                                        <p:attrNameLst>
                                          <p:attrName>ppt_x</p:attrName>
                                        </p:attrNameLst>
                                      </p:cBhvr>
                                      <p:tavLst>
                                        <p:tav tm="0">
                                          <p:val>
                                            <p:strVal val="#ppt_x"/>
                                          </p:val>
                                        </p:tav>
                                        <p:tav tm="100000">
                                          <p:val>
                                            <p:strVal val="#ppt_x"/>
                                          </p:val>
                                        </p:tav>
                                      </p:tavLst>
                                    </p:anim>
                                    <p:anim calcmode="lin" valueType="num">
                                      <p:cBhvr additive="repl">
                                        <p:cTn id="342" dur="1000"/>
                                        <p:tgtEl>
                                          <p:spTgt spid="526"/>
                                        </p:tgtEl>
                                        <p:attrNameLst>
                                          <p:attrName>ppt_y</p:attrName>
                                        </p:attrNameLst>
                                      </p:cBhvr>
                                      <p:tavLst>
                                        <p:tav tm="0">
                                          <p:val>
                                            <p:strVal val="#ppt_y"/>
                                          </p:val>
                                        </p:tav>
                                        <p:tav tm="100000">
                                          <p:val>
                                            <p:strVal val="#ppt_y+.1"/>
                                          </p:val>
                                        </p:tav>
                                      </p:tavLst>
                                    </p:anim>
                                    <p:set>
                                      <p:cBhvr>
                                        <p:cTn id="343" dur="1" fill="hold">
                                          <p:stCondLst>
                                            <p:cond delay="999"/>
                                          </p:stCondLst>
                                        </p:cTn>
                                        <p:tgtEl>
                                          <p:spTgt spid="526"/>
                                        </p:tgtEl>
                                        <p:attrNameLst>
                                          <p:attrName>style.visibility</p:attrName>
                                        </p:attrNameLst>
                                      </p:cBhvr>
                                      <p:to>
                                        <p:strVal val="hidden"/>
                                      </p:to>
                                    </p:set>
                                  </p:childTnLst>
                                </p:cTn>
                              </p:par>
                            </p:childTnLst>
                          </p:cTn>
                        </p:par>
                      </p:childTnLst>
                    </p:cTn>
                  </p:par>
                  <p:par>
                    <p:cTn id="344" dur="indefinite" fill="hold">
                      <p:stCondLst>
                        <p:cond delay="indefinite"/>
                      </p:stCondLst>
                      <p:childTnLst>
                        <p:par>
                          <p:cTn id="345" dur="indefinite" fill="hold">
                            <p:stCondLst>
                              <p:cond delay="0"/>
                            </p:stCondLst>
                            <p:childTnLst>
                              <p:par>
                                <p:cTn id="346" dur="indefinite" nodeType="clickEffect" fill="hold" presetClass="exit" presetID="42">
                                  <p:stCondLst>
                                    <p:cond delay="0"/>
                                  </p:stCondLst>
                                  <p:childTnLst>
                                    <p:animEffect filter="fade" transition="in">
                                      <p:cBhvr additive="repl">
                                        <p:cTn id="347" dur="1000"/>
                                        <p:tgtEl>
                                          <p:spTgt spid="527"/>
                                        </p:tgtEl>
                                      </p:cBhvr>
                                    </p:animEffect>
                                    <p:anim calcmode="lin" valueType="num">
                                      <p:cBhvr additive="repl">
                                        <p:cTn id="348" dur="1000"/>
                                        <p:tgtEl>
                                          <p:spTgt spid="527"/>
                                        </p:tgtEl>
                                        <p:attrNameLst>
                                          <p:attrName>ppt_x</p:attrName>
                                        </p:attrNameLst>
                                      </p:cBhvr>
                                      <p:tavLst>
                                        <p:tav tm="0">
                                          <p:val>
                                            <p:strVal val="#ppt_x"/>
                                          </p:val>
                                        </p:tav>
                                        <p:tav tm="100000">
                                          <p:val>
                                            <p:strVal val="#ppt_x"/>
                                          </p:val>
                                        </p:tav>
                                      </p:tavLst>
                                    </p:anim>
                                    <p:anim calcmode="lin" valueType="num">
                                      <p:cBhvr additive="repl">
                                        <p:cTn id="349" dur="1000"/>
                                        <p:tgtEl>
                                          <p:spTgt spid="527"/>
                                        </p:tgtEl>
                                        <p:attrNameLst>
                                          <p:attrName>ppt_y</p:attrName>
                                        </p:attrNameLst>
                                      </p:cBhvr>
                                      <p:tavLst>
                                        <p:tav tm="0">
                                          <p:val>
                                            <p:strVal val="#ppt_y"/>
                                          </p:val>
                                        </p:tav>
                                        <p:tav tm="100000">
                                          <p:val>
                                            <p:strVal val="#ppt_y+.1"/>
                                          </p:val>
                                        </p:tav>
                                      </p:tavLst>
                                    </p:anim>
                                    <p:set>
                                      <p:cBhvr>
                                        <p:cTn id="350" dur="1" fill="hold">
                                          <p:stCondLst>
                                            <p:cond delay="999"/>
                                          </p:stCondLst>
                                        </p:cTn>
                                        <p:tgtEl>
                                          <p:spTgt spid="527"/>
                                        </p:tgtEl>
                                        <p:attrNameLst>
                                          <p:attrName>style.visibility</p:attrName>
                                        </p:attrNameLst>
                                      </p:cBhvr>
                                      <p:to>
                                        <p:strVal val="hidden"/>
                                      </p:to>
                                    </p:set>
                                  </p:childTnLst>
                                </p:cTn>
                              </p:par>
                            </p:childTnLst>
                          </p:cTn>
                        </p:par>
                      </p:childTnLst>
                    </p:cTn>
                  </p:par>
                  <p:par>
                    <p:cTn id="351" dur="indefinite" fill="hold">
                      <p:stCondLst>
                        <p:cond delay="indefinite"/>
                      </p:stCondLst>
                      <p:childTnLst>
                        <p:par>
                          <p:cTn id="352" dur="indefinite" fill="hold">
                            <p:stCondLst>
                              <p:cond delay="0"/>
                            </p:stCondLst>
                            <p:childTnLst>
                              <p:par>
                                <p:cTn id="353" dur="indefinite" nodeType="clickEffect" fill="hold" presetClass="entr" presetID="26">
                                  <p:stCondLst>
                                    <p:cond delay="0"/>
                                  </p:stCondLst>
                                  <p:childTnLst>
                                    <p:set>
                                      <p:cBhvr>
                                        <p:cTn id="354" dur="1" fill="hold">
                                          <p:stCondLst>
                                            <p:cond delay="0"/>
                                          </p:stCondLst>
                                        </p:cTn>
                                        <p:tgtEl>
                                          <p:spTgt spid="528"/>
                                        </p:tgtEl>
                                        <p:attrNameLst>
                                          <p:attrName>style.visibility</p:attrName>
                                        </p:attrNameLst>
                                      </p:cBhvr>
                                      <p:to>
                                        <p:strVal val="visible"/>
                                      </p:to>
                                    </p:set>
                                    <p:animEffect filter="wipe(down)" transition="out">
                                      <p:cBhvr additive="repl">
                                        <p:cTn id="355" dur="580">
                                          <p:stCondLst>
                                            <p:cond delay="0"/>
                                          </p:stCondLst>
                                        </p:cTn>
                                        <p:tgtEl>
                                          <p:spTgt spid="528"/>
                                        </p:tgtEl>
                                      </p:cBhvr>
                                    </p:animEffect>
                                    <p:anim calcmode="lin" valueType="num">
                                      <p:cBhvr additive="repl">
                                        <p:cTn id="356" dur="1822">
                                          <p:stCondLst>
                                            <p:cond delay="0"/>
                                          </p:stCondLst>
                                        </p:cTn>
                                        <p:tgtEl>
                                          <p:spTgt spid="528"/>
                                        </p:tgtEl>
                                        <p:attrNameLst>
                                          <p:attrName>ppt_x</p:attrName>
                                        </p:attrNameLst>
                                      </p:cBhvr>
                                      <p:tavLst>
                                        <p:tav tm="0">
                                          <p:val>
                                            <p:strVal val="#ppt_x-0.25"/>
                                          </p:val>
                                        </p:tav>
                                        <p:tav tm="100000">
                                          <p:val>
                                            <p:strVal val="#ppt_x"/>
                                          </p:val>
                                        </p:tav>
                                      </p:tavLst>
                                    </p:anim>
                                    <p:anim calcmode="lin" valueType="num">
                                      <p:cBhvr additive="repl">
                                        <p:cTn id="357" dur="664">
                                          <p:stCondLst>
                                            <p:cond delay="0"/>
                                          </p:stCondLst>
                                        </p:cTn>
                                        <p:tgtEl>
                                          <p:spTgt spid="528"/>
                                        </p:tgtEl>
                                        <p:attrNameLst>
                                          <p:attrName>ppt_y</p:attrName>
                                        </p:attrNameLst>
                                      </p:cBhvr>
                                    </p:anim>
                                    <p:anim calcmode="lin" valueType="num">
                                      <p:cBhvr additive="repl">
                                        <p:cTn id="358" dur="664">
                                          <p:stCondLst>
                                            <p:cond delay="664"/>
                                          </p:stCondLst>
                                        </p:cTn>
                                        <p:tgtEl>
                                          <p:spTgt spid="528"/>
                                        </p:tgtEl>
                                        <p:attrNameLst>
                                          <p:attrName>ppt_y</p:attrName>
                                        </p:attrNameLst>
                                      </p:cBhvr>
                                    </p:anim>
                                    <p:anim calcmode="lin" valueType="num">
                                      <p:cBhvr additive="repl">
                                        <p:cTn id="359" dur="332">
                                          <p:stCondLst>
                                            <p:cond delay="1324"/>
                                          </p:stCondLst>
                                        </p:cTn>
                                        <p:tgtEl>
                                          <p:spTgt spid="528"/>
                                        </p:tgtEl>
                                        <p:attrNameLst>
                                          <p:attrName>ppt_y</p:attrName>
                                        </p:attrNameLst>
                                      </p:cBhvr>
                                    </p:anim>
                                    <p:anim calcmode="lin" valueType="num">
                                      <p:cBhvr additive="repl">
                                        <p:cTn id="360" dur="164">
                                          <p:stCondLst>
                                            <p:cond delay="1656"/>
                                          </p:stCondLst>
                                        </p:cTn>
                                        <p:tgtEl>
                                          <p:spTgt spid="528"/>
                                        </p:tgtEl>
                                        <p:attrNameLst>
                                          <p:attrName>ppt_y</p:attrName>
                                        </p:attrNameLst>
                                      </p:cBhvr>
                                    </p:anim>
                                  </p:childTnLst>
                                </p:cTn>
                              </p:par>
                            </p:childTnLst>
                          </p:cTn>
                        </p:par>
                      </p:childTnLst>
                    </p:cTn>
                  </p:par>
                  <p:par>
                    <p:cTn id="361" dur="indefinite" fill="hold">
                      <p:stCondLst>
                        <p:cond delay="indefinite"/>
                      </p:stCondLst>
                      <p:childTnLst>
                        <p:par>
                          <p:cTn id="362" dur="indefinite" fill="hold">
                            <p:stCondLst>
                              <p:cond delay="0"/>
                            </p:stCondLst>
                            <p:childTnLst>
                              <p:par>
                                <p:cTn id="363" dur="indefinite" nodeType="clickEffect" fill="hold" presetClass="exit" presetID="45">
                                  <p:stCondLst>
                                    <p:cond delay="0"/>
                                  </p:stCondLst>
                                  <p:childTnLst>
                                    <p:animEffect filter="fade" transition="in">
                                      <p:cBhvr additive="repl">
                                        <p:cTn id="364" dur="2000"/>
                                        <p:tgtEl>
                                          <p:spTgt spid="532"/>
                                        </p:tgtEl>
                                      </p:cBhvr>
                                    </p:animEffect>
                                    <p:anim calcmode="lin" valueType="str">
                                      <p:cBhvr additive="repl">
                                        <p:cTn id="365" dur="2000"/>
                                        <p:tgtEl>
                                          <p:spTgt spid="532"/>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366" dur="2000"/>
                                        <p:tgtEl>
                                          <p:spTgt spid="532"/>
                                        </p:tgtEl>
                                      </p:cBhvr>
                                      <p:tavLst>
                                        <p:tav tm="0">
                                          <p:val>
                                            <p:strVal val="height"/>
                                          </p:val>
                                        </p:tav>
                                        <p:tav tm="100000">
                                          <p:val>
                                            <p:strVal val="height"/>
                                          </p:val>
                                        </p:tav>
                                      </p:tavLst>
                                    </p:anim>
                                    <p:set>
                                      <p:cBhvr>
                                        <p:cTn id="367" dur="1" fill="hold">
                                          <p:stCondLst>
                                            <p:cond delay="1999"/>
                                          </p:stCondLst>
                                        </p:cTn>
                                        <p:tgtEl>
                                          <p:spTgt spid="532"/>
                                        </p:tgtEl>
                                        <p:attrNameLst>
                                          <p:attrName>style.visibility</p:attrName>
                                        </p:attrNameLst>
                                      </p:cBhvr>
                                      <p:to>
                                        <p:strVal val="hidden"/>
                                      </p:to>
                                    </p:set>
                                  </p:childTnLst>
                                </p:cTn>
                              </p:par>
                            </p:childTnLst>
                          </p:cTn>
                        </p:par>
                      </p:childTnLst>
                    </p:cTn>
                  </p:par>
                  <p:par>
                    <p:cTn id="368" dur="indefinite" fill="hold">
                      <p:stCondLst>
                        <p:cond delay="indefinite"/>
                      </p:stCondLst>
                      <p:childTnLst>
                        <p:par>
                          <p:cTn id="369" dur="indefinite" fill="hold">
                            <p:stCondLst>
                              <p:cond delay="0"/>
                            </p:stCondLst>
                            <p:childTnLst>
                              <p:par>
                                <p:cTn id="370" dur="indefinite" nodeType="clickEffect" fill="hold" presetClass="exit" presetID="45">
                                  <p:stCondLst>
                                    <p:cond delay="0"/>
                                  </p:stCondLst>
                                  <p:childTnLst>
                                    <p:animEffect filter="fade" transition="in">
                                      <p:cBhvr additive="repl">
                                        <p:cTn id="371" dur="2000"/>
                                        <p:tgtEl>
                                          <p:spTgt spid="533"/>
                                        </p:tgtEl>
                                      </p:cBhvr>
                                    </p:animEffect>
                                    <p:anim calcmode="lin" valueType="str">
                                      <p:cBhvr additive="repl">
                                        <p:cTn id="372" dur="2000"/>
                                        <p:tgtEl>
                                          <p:spTgt spid="533"/>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373" dur="2000"/>
                                        <p:tgtEl>
                                          <p:spTgt spid="533"/>
                                        </p:tgtEl>
                                      </p:cBhvr>
                                      <p:tavLst>
                                        <p:tav tm="0">
                                          <p:val>
                                            <p:strVal val="height"/>
                                          </p:val>
                                        </p:tav>
                                        <p:tav tm="100000">
                                          <p:val>
                                            <p:strVal val="height"/>
                                          </p:val>
                                        </p:tav>
                                      </p:tavLst>
                                    </p:anim>
                                    <p:set>
                                      <p:cBhvr>
                                        <p:cTn id="374" dur="1" fill="hold">
                                          <p:stCondLst>
                                            <p:cond delay="1999"/>
                                          </p:stCondLst>
                                        </p:cTn>
                                        <p:tgtEl>
                                          <p:spTgt spid="533"/>
                                        </p:tgtEl>
                                        <p:attrNameLst>
                                          <p:attrName>style.visibility</p:attrName>
                                        </p:attrNameLst>
                                      </p:cBhvr>
                                      <p:to>
                                        <p:strVal val="hidden"/>
                                      </p:to>
                                    </p:set>
                                  </p:childTnLst>
                                </p:cTn>
                              </p:par>
                            </p:childTnLst>
                          </p:cTn>
                        </p:par>
                      </p:childTnLst>
                    </p:cTn>
                  </p:par>
                  <p:par>
                    <p:cTn id="375" dur="indefinite" fill="hold">
                      <p:stCondLst>
                        <p:cond delay="indefinite"/>
                      </p:stCondLst>
                      <p:childTnLst>
                        <p:par>
                          <p:cTn id="376" dur="indefinite" fill="hold">
                            <p:stCondLst>
                              <p:cond delay="0"/>
                            </p:stCondLst>
                            <p:childTnLst>
                              <p:par>
                                <p:cTn id="377" dur="indefinite" nodeType="clickEffect" fill="hold" presetClass="exit" presetID="45">
                                  <p:stCondLst>
                                    <p:cond delay="0"/>
                                  </p:stCondLst>
                                  <p:childTnLst>
                                    <p:animEffect filter="fade" transition="in">
                                      <p:cBhvr additive="repl">
                                        <p:cTn id="378" dur="2000"/>
                                        <p:tgtEl>
                                          <p:spTgt spid="534"/>
                                        </p:tgtEl>
                                      </p:cBhvr>
                                    </p:animEffect>
                                    <p:anim calcmode="lin" valueType="str">
                                      <p:cBhvr additive="repl">
                                        <p:cTn id="379" dur="2000"/>
                                        <p:tgtEl>
                                          <p:spTgt spid="534"/>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380" dur="2000"/>
                                        <p:tgtEl>
                                          <p:spTgt spid="534"/>
                                        </p:tgtEl>
                                      </p:cBhvr>
                                      <p:tavLst>
                                        <p:tav tm="0">
                                          <p:val>
                                            <p:strVal val="height"/>
                                          </p:val>
                                        </p:tav>
                                        <p:tav tm="100000">
                                          <p:val>
                                            <p:strVal val="height"/>
                                          </p:val>
                                        </p:tav>
                                      </p:tavLst>
                                    </p:anim>
                                    <p:set>
                                      <p:cBhvr>
                                        <p:cTn id="381" dur="1" fill="hold">
                                          <p:stCondLst>
                                            <p:cond delay="1999"/>
                                          </p:stCondLst>
                                        </p:cTn>
                                        <p:tgtEl>
                                          <p:spTgt spid="534"/>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8" name="CustomShape 1"/>
          <p:cNvSpPr/>
          <p:nvPr/>
        </p:nvSpPr>
        <p:spPr>
          <a:xfrm>
            <a:off x="755640" y="404640"/>
            <a:ext cx="3454560" cy="45576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s-ES" sz="2400" spc="-1" strike="noStrike">
                <a:solidFill>
                  <a:srgbClr val="0070c0"/>
                </a:solidFill>
                <a:latin typeface="Times New Roman"/>
                <a:ea typeface="DejaVu Sans"/>
              </a:rPr>
              <a:t>3. LAS RELIGIONES</a:t>
            </a:r>
            <a:endParaRPr b="0" lang="es-ES" sz="2400" spc="-1" strike="noStrike">
              <a:solidFill>
                <a:srgbClr val="000000"/>
              </a:solidFill>
              <a:latin typeface="Arial"/>
            </a:endParaRPr>
          </a:p>
        </p:txBody>
      </p:sp>
      <p:sp>
        <p:nvSpPr>
          <p:cNvPr id="539" name="CustomShape 2"/>
          <p:cNvSpPr/>
          <p:nvPr/>
        </p:nvSpPr>
        <p:spPr>
          <a:xfrm>
            <a:off x="468360" y="981000"/>
            <a:ext cx="8207280" cy="5543640"/>
          </a:xfrm>
          <a:prstGeom prst="rect">
            <a:avLst/>
          </a:prstGeom>
          <a:solidFill>
            <a:srgbClr val="df3e98"/>
          </a:solidFill>
          <a:ln w="9360">
            <a:solidFill>
              <a:srgbClr val="cf6da4"/>
            </a:solidFill>
            <a:round/>
          </a:ln>
        </p:spPr>
        <p:style>
          <a:lnRef idx="0"/>
          <a:fillRef idx="0"/>
          <a:effectRef idx="0"/>
          <a:fontRef idx="minor"/>
        </p:style>
        <p:txBody>
          <a:bodyPr lIns="90000" rIns="90000" tIns="45000" bIns="45000">
            <a:noAutofit/>
          </a:bodyPr>
          <a:p>
            <a:pPr marL="68040">
              <a:lnSpc>
                <a:spcPct val="100000"/>
              </a:lnSpc>
            </a:pPr>
            <a:r>
              <a:rPr b="0" lang="es-ES" sz="2400" spc="-1" strike="noStrike">
                <a:solidFill>
                  <a:srgbClr val="ffff00"/>
                </a:solidFill>
                <a:latin typeface="Times New Roman"/>
                <a:ea typeface="DejaVu Sans"/>
              </a:rPr>
              <a:t>1. Cuando el ser humano experimenta su dependencia radical respecto a una realidad suprema reflexiona sobre el tema, surge el deseo y la necesidad de relacionarse con ella:</a:t>
            </a:r>
            <a:endParaRPr b="0" lang="es-ES" sz="2400" spc="-1" strike="noStrike">
              <a:solidFill>
                <a:srgbClr val="000000"/>
              </a:solidFill>
              <a:latin typeface="Arial"/>
            </a:endParaRPr>
          </a:p>
          <a:p>
            <a:pPr marL="339480" indent="-269640">
              <a:lnSpc>
                <a:spcPct val="100000"/>
              </a:lnSpc>
              <a:buClr>
                <a:srgbClr val="b83d68"/>
              </a:buClr>
              <a:buSzPct val="76000"/>
              <a:buFont typeface="Wingdings" charset="2"/>
              <a:buChar char=""/>
            </a:pPr>
            <a:r>
              <a:rPr b="0" lang="es-ES" sz="2400" spc="-1" strike="noStrike">
                <a:solidFill>
                  <a:srgbClr val="002060"/>
                </a:solidFill>
                <a:latin typeface="Times New Roman"/>
                <a:ea typeface="DejaVu Sans"/>
              </a:rPr>
              <a:t>Se dirige hacia ella mediante ritos, ofrendas y sacrificios.</a:t>
            </a:r>
            <a:endParaRPr b="0" lang="es-ES" sz="2400" spc="-1" strike="noStrike">
              <a:solidFill>
                <a:srgbClr val="000000"/>
              </a:solidFill>
              <a:latin typeface="Arial"/>
            </a:endParaRPr>
          </a:p>
          <a:p>
            <a:pPr marL="339480" indent="-269640">
              <a:lnSpc>
                <a:spcPct val="100000"/>
              </a:lnSpc>
              <a:buClr>
                <a:srgbClr val="b83d68"/>
              </a:buClr>
              <a:buSzPct val="76000"/>
              <a:buFont typeface="Wingdings" charset="2"/>
              <a:buChar char=""/>
            </a:pPr>
            <a:r>
              <a:rPr b="0" lang="es-ES" sz="2400" spc="-1" strike="noStrike">
                <a:solidFill>
                  <a:srgbClr val="002060"/>
                </a:solidFill>
                <a:latin typeface="Times New Roman"/>
                <a:ea typeface="DejaVu Sans"/>
              </a:rPr>
              <a:t>Descubre lugares donde siente más próxima su presencia, escribe sus creencias…;</a:t>
            </a:r>
            <a:endParaRPr b="0" lang="es-ES" sz="2400" spc="-1" strike="noStrike">
              <a:solidFill>
                <a:srgbClr val="000000"/>
              </a:solidFill>
              <a:latin typeface="Arial"/>
            </a:endParaRPr>
          </a:p>
          <a:p>
            <a:pPr marL="68040">
              <a:lnSpc>
                <a:spcPct val="100000"/>
              </a:lnSpc>
            </a:pPr>
            <a:r>
              <a:rPr b="0" lang="es-ES" sz="2400" spc="-1" strike="noStrike">
                <a:solidFill>
                  <a:srgbClr val="ffff00"/>
                </a:solidFill>
                <a:latin typeface="Times New Roman"/>
                <a:ea typeface="DejaVu Sans"/>
              </a:rPr>
              <a:t>2. Las religiones son la respuesta del hombre a la Revelación natural, a su deseo innato de Dios, al que descubre por las huellas que ha dejado en la creación y en la misma conciencia del ser humano.</a:t>
            </a:r>
            <a:endParaRPr b="0" lang="es-ES" sz="2400" spc="-1" strike="noStrike">
              <a:solidFill>
                <a:srgbClr val="000000"/>
              </a:solidFill>
              <a:latin typeface="Arial"/>
            </a:endParaRPr>
          </a:p>
          <a:p>
            <a:pPr marL="68040">
              <a:lnSpc>
                <a:spcPct val="100000"/>
              </a:lnSpc>
            </a:pPr>
            <a:r>
              <a:rPr b="0" lang="es-ES" sz="2400" spc="-1" strike="noStrike">
                <a:solidFill>
                  <a:srgbClr val="ffff00"/>
                </a:solidFill>
                <a:latin typeface="Times New Roman"/>
                <a:ea typeface="DejaVu Sans"/>
              </a:rPr>
              <a:t>3. El modo de expresar esa actitud religiosa cambia según la cultura. Son diferentes las manifestaciones de religiosidad de los pueblos de origen nómada que de los sedentarios, las de los pueblos de Occidente que la de los de Oriente.</a:t>
            </a:r>
            <a:endParaRPr b="0" lang="es-ES" sz="2400" spc="-1" strike="noStrike">
              <a:solidFill>
                <a:srgbClr val="000000"/>
              </a:solidFill>
              <a:latin typeface="Arial"/>
            </a:endParaRPr>
          </a:p>
          <a:p>
            <a:pPr marL="68040">
              <a:lnSpc>
                <a:spcPct val="100000"/>
              </a:lnSpc>
            </a:pPr>
            <a:endParaRPr b="0" lang="es-ES" sz="2400" spc="-1" strike="noStrike">
              <a:solidFill>
                <a:srgbClr val="000000"/>
              </a:solidFill>
              <a:latin typeface="Arial"/>
            </a:endParaRPr>
          </a:p>
        </p:txBody>
      </p:sp>
    </p:spTree>
  </p:cSld>
  <p:timing>
    <p:tnLst>
      <p:par>
        <p:cTn id="382" dur="indefinite" restart="never" nodeType="tmRoot">
          <p:childTnLst>
            <p:seq>
              <p:cTn id="383" dur="indefinite" nodeType="mainSeq">
                <p:childTnLst>
                  <p:par>
                    <p:cTn id="384" dur="indefinite" fill="hold">
                      <p:stCondLst>
                        <p:cond delay="indefinite"/>
                      </p:stCondLst>
                      <p:childTnLst>
                        <p:par>
                          <p:cTn id="385" dur="indefinite" fill="hold">
                            <p:stCondLst>
                              <p:cond delay="0"/>
                            </p:stCondLst>
                            <p:childTnLst>
                              <p:par>
                                <p:cTn id="386" dur="indefinite" nodeType="clickEffect" fill="hold" presetClass="entr" presetID="16" presetSubtype="21">
                                  <p:stCondLst>
                                    <p:cond delay="0"/>
                                  </p:stCondLst>
                                  <p:childTnLst>
                                    <p:set>
                                      <p:cBhvr>
                                        <p:cTn id="387" dur="1" fill="hold">
                                          <p:stCondLst>
                                            <p:cond delay="0"/>
                                          </p:stCondLst>
                                        </p:cTn>
                                        <p:tgtEl>
                                          <p:spTgt spid="538"/>
                                        </p:tgtEl>
                                        <p:attrNameLst>
                                          <p:attrName>style.visibility</p:attrName>
                                        </p:attrNameLst>
                                      </p:cBhvr>
                                      <p:to>
                                        <p:strVal val="visible"/>
                                      </p:to>
                                    </p:set>
                                    <p:animEffect filter="barn(inVertical)" transition="out">
                                      <p:cBhvr additive="repl">
                                        <p:cTn id="388" dur="500"/>
                                        <p:tgtEl>
                                          <p:spTgt spid="538"/>
                                        </p:tgtEl>
                                      </p:cBhvr>
                                    </p:animEffect>
                                  </p:childTnLst>
                                </p:cTn>
                              </p:par>
                            </p:childTnLst>
                          </p:cTn>
                        </p:par>
                      </p:childTnLst>
                    </p:cTn>
                  </p:par>
                  <p:par>
                    <p:cTn id="389" dur="indefinite" fill="hold">
                      <p:stCondLst>
                        <p:cond delay="indefinite"/>
                      </p:stCondLst>
                      <p:childTnLst>
                        <p:par>
                          <p:cTn id="390" dur="indefinite" fill="hold">
                            <p:stCondLst>
                              <p:cond delay="0"/>
                            </p:stCondLst>
                            <p:childTnLst>
                              <p:par>
                                <p:cTn id="391" dur="indefinite" nodeType="clickEffect" fill="hold" presetClass="entr" presetID="53" presetSubtype="16">
                                  <p:stCondLst>
                                    <p:cond delay="0"/>
                                  </p:stCondLst>
                                  <p:childTnLst>
                                    <p:set>
                                      <p:cBhvr>
                                        <p:cTn id="392" dur="1" fill="hold">
                                          <p:stCondLst>
                                            <p:cond delay="0"/>
                                          </p:stCondLst>
                                        </p:cTn>
                                        <p:tgtEl>
                                          <p:spTgt spid="539"/>
                                        </p:tgtEl>
                                        <p:attrNameLst>
                                          <p:attrName>style.visibility</p:attrName>
                                        </p:attrNameLst>
                                      </p:cBhvr>
                                      <p:to>
                                        <p:strVal val="visible"/>
                                      </p:to>
                                    </p:set>
                                    <p:anim calcmode="lin" valueType="str">
                                      <p:cBhvr additive="repl">
                                        <p:cTn id="393" dur="500" fill="hold"/>
                                        <p:tgtEl>
                                          <p:spTgt spid="539"/>
                                        </p:tgtEl>
                                      </p:cBhvr>
                                      <p:tavLst>
                                        <p:tav tm="100000">
                                          <p:val>
                                            <p:strVal val="width"/>
                                          </p:val>
                                        </p:tav>
                                      </p:tavLst>
                                    </p:anim>
                                    <p:anim calcmode="lin" valueType="str">
                                      <p:cBhvr additive="repl">
                                        <p:cTn id="394" dur="500" fill="hold"/>
                                        <p:tgtEl>
                                          <p:spTgt spid="539"/>
                                        </p:tgtEl>
                                      </p:cBhvr>
                                      <p:tavLst>
                                        <p:tav tm="100000">
                                          <p:val>
                                            <p:strVal val="height"/>
                                          </p:val>
                                        </p:tav>
                                      </p:tavLst>
                                    </p:anim>
                                    <p:animEffect filter="fade" transition="in">
                                      <p:cBhvr additive="repl">
                                        <p:cTn id="395" dur="500"/>
                                        <p:tgtEl>
                                          <p:spTgt spid="539"/>
                                        </p:tgtEl>
                                      </p:cBhvr>
                                    </p:animEffect>
                                  </p:childTnLst>
                                </p:cTn>
                              </p:par>
                            </p:childTnLst>
                          </p:cTn>
                        </p:par>
                      </p:childTnLst>
                    </p:cTn>
                  </p:par>
                  <p:par>
                    <p:cTn id="396" dur="indefinite" fill="hold">
                      <p:stCondLst>
                        <p:cond delay="indefinite"/>
                      </p:stCondLst>
                      <p:childTnLst>
                        <p:par>
                          <p:cTn id="397" dur="indefinite" fill="hold">
                            <p:stCondLst>
                              <p:cond delay="0"/>
                            </p:stCondLst>
                            <p:childTnLst>
                              <p:par>
                                <p:cTn id="398" dur="indefinite" nodeType="clickEffect" fill="hold" presetClass="entr" presetID="53" presetSubtype="16">
                                  <p:stCondLst>
                                    <p:cond delay="0"/>
                                  </p:stCondLst>
                                  <p:childTnLst>
                                    <p:set>
                                      <p:cBhvr>
                                        <p:cTn id="399" dur="1" fill="hold">
                                          <p:stCondLst>
                                            <p:cond delay="0"/>
                                          </p:stCondLst>
                                        </p:cTn>
                                        <p:tgtEl>
                                          <p:spTgt spid="539">
                                            <p:txEl>
                                              <p:pRg st="0" end="0"/>
                                            </p:txEl>
                                          </p:spTgt>
                                        </p:tgtEl>
                                        <p:attrNameLst>
                                          <p:attrName>style.visibility</p:attrName>
                                        </p:attrNameLst>
                                      </p:cBhvr>
                                      <p:to>
                                        <p:strVal val="visible"/>
                                      </p:to>
                                    </p:set>
                                    <p:anim calcmode="lin" valueType="str">
                                      <p:cBhvr additive="repl">
                                        <p:cTn id="400" dur="500" fill="hold"/>
                                        <p:tgtEl>
                                          <p:spTgt spid="539">
                                            <p:txEl>
                                              <p:pRg st="0" end="0"/>
                                            </p:txEl>
                                          </p:spTgt>
                                        </p:tgtEl>
                                      </p:cBhvr>
                                      <p:tavLst>
                                        <p:tav tm="100000">
                                          <p:val>
                                            <p:strVal val="width"/>
                                          </p:val>
                                        </p:tav>
                                      </p:tavLst>
                                    </p:anim>
                                    <p:anim calcmode="lin" valueType="str">
                                      <p:cBhvr additive="repl">
                                        <p:cTn id="401" dur="500" fill="hold"/>
                                        <p:tgtEl>
                                          <p:spTgt spid="539">
                                            <p:txEl>
                                              <p:pRg st="0" end="0"/>
                                            </p:txEl>
                                          </p:spTgt>
                                        </p:tgtEl>
                                      </p:cBhvr>
                                      <p:tavLst>
                                        <p:tav tm="100000">
                                          <p:val>
                                            <p:strVal val="height"/>
                                          </p:val>
                                        </p:tav>
                                      </p:tavLst>
                                    </p:anim>
                                    <p:animEffect filter="fade" transition="in">
                                      <p:cBhvr additive="repl">
                                        <p:cTn id="402" dur="500"/>
                                        <p:tgtEl>
                                          <p:spTgt spid="539">
                                            <p:txEl>
                                              <p:pRg st="0" end="0"/>
                                            </p:txEl>
                                          </p:spTgt>
                                        </p:tgtEl>
                                      </p:cBhvr>
                                    </p:animEffect>
                                  </p:childTnLst>
                                </p:cTn>
                              </p:par>
                            </p:childTnLst>
                          </p:cTn>
                        </p:par>
                      </p:childTnLst>
                    </p:cTn>
                  </p:par>
                  <p:par>
                    <p:cTn id="403" dur="indefinite" fill="hold">
                      <p:stCondLst>
                        <p:cond delay="indefinite"/>
                      </p:stCondLst>
                      <p:childTnLst>
                        <p:par>
                          <p:cTn id="404" dur="indefinite" fill="hold">
                            <p:stCondLst>
                              <p:cond delay="0"/>
                            </p:stCondLst>
                            <p:childTnLst>
                              <p:par>
                                <p:cTn id="405" dur="indefinite" nodeType="clickEffect" fill="hold" presetClass="entr" presetID="53" presetSubtype="16">
                                  <p:stCondLst>
                                    <p:cond delay="0"/>
                                  </p:stCondLst>
                                  <p:childTnLst>
                                    <p:set>
                                      <p:cBhvr>
                                        <p:cTn id="406" dur="1" fill="hold">
                                          <p:stCondLst>
                                            <p:cond delay="0"/>
                                          </p:stCondLst>
                                        </p:cTn>
                                        <p:tgtEl>
                                          <p:spTgt spid="539"/>
                                        </p:tgtEl>
                                        <p:attrNameLst>
                                          <p:attrName>style.visibility</p:attrName>
                                        </p:attrNameLst>
                                      </p:cBhvr>
                                      <p:to>
                                        <p:strVal val="visible"/>
                                      </p:to>
                                    </p:set>
                                    <p:anim calcmode="lin" valueType="str">
                                      <p:cBhvr additive="repl">
                                        <p:cTn id="407" dur="500" fill="hold"/>
                                        <p:tgtEl>
                                          <p:spTgt spid="539"/>
                                        </p:tgtEl>
                                      </p:cBhvr>
                                      <p:tavLst>
                                        <p:tav tm="100000">
                                          <p:val>
                                            <p:strVal val="width"/>
                                          </p:val>
                                        </p:tav>
                                      </p:tavLst>
                                    </p:anim>
                                    <p:anim calcmode="lin" valueType="str">
                                      <p:cBhvr additive="repl">
                                        <p:cTn id="408" dur="500" fill="hold"/>
                                        <p:tgtEl>
                                          <p:spTgt spid="539"/>
                                        </p:tgtEl>
                                      </p:cBhvr>
                                      <p:tavLst>
                                        <p:tav tm="100000">
                                          <p:val>
                                            <p:strVal val="height"/>
                                          </p:val>
                                        </p:tav>
                                      </p:tavLst>
                                    </p:anim>
                                    <p:animEffect filter="fade" transition="in">
                                      <p:cBhvr additive="repl">
                                        <p:cTn id="409" dur="500"/>
                                        <p:tgtEl>
                                          <p:spTgt spid="539"/>
                                        </p:tgtEl>
                                      </p:cBhvr>
                                    </p:animEffect>
                                  </p:childTnLst>
                                </p:cTn>
                              </p:par>
                            </p:childTnLst>
                          </p:cTn>
                        </p:par>
                      </p:childTnLst>
                    </p:cTn>
                  </p:par>
                  <p:par>
                    <p:cTn id="410" dur="indefinite" fill="hold">
                      <p:stCondLst>
                        <p:cond delay="indefinite"/>
                      </p:stCondLst>
                      <p:childTnLst>
                        <p:par>
                          <p:cTn id="411" dur="indefinite" fill="hold">
                            <p:stCondLst>
                              <p:cond delay="0"/>
                            </p:stCondLst>
                            <p:childTnLst>
                              <p:par>
                                <p:cTn id="412" dur="indefinite" nodeType="clickEffect" fill="hold" presetClass="entr" presetID="53" presetSubtype="16">
                                  <p:stCondLst>
                                    <p:cond delay="0"/>
                                  </p:stCondLst>
                                  <p:childTnLst>
                                    <p:set>
                                      <p:cBhvr>
                                        <p:cTn id="413" dur="1" fill="hold">
                                          <p:stCondLst>
                                            <p:cond delay="0"/>
                                          </p:stCondLst>
                                        </p:cTn>
                                        <p:tgtEl>
                                          <p:spTgt spid="539"/>
                                        </p:tgtEl>
                                        <p:attrNameLst>
                                          <p:attrName>style.visibility</p:attrName>
                                        </p:attrNameLst>
                                      </p:cBhvr>
                                      <p:to>
                                        <p:strVal val="visible"/>
                                      </p:to>
                                    </p:set>
                                    <p:anim calcmode="lin" valueType="str">
                                      <p:cBhvr additive="repl">
                                        <p:cTn id="414" dur="500" fill="hold"/>
                                        <p:tgtEl>
                                          <p:spTgt spid="539"/>
                                        </p:tgtEl>
                                      </p:cBhvr>
                                      <p:tavLst>
                                        <p:tav tm="100000">
                                          <p:val>
                                            <p:strVal val="width"/>
                                          </p:val>
                                        </p:tav>
                                      </p:tavLst>
                                    </p:anim>
                                    <p:anim calcmode="lin" valueType="str">
                                      <p:cBhvr additive="repl">
                                        <p:cTn id="415" dur="500" fill="hold"/>
                                        <p:tgtEl>
                                          <p:spTgt spid="539"/>
                                        </p:tgtEl>
                                      </p:cBhvr>
                                      <p:tavLst>
                                        <p:tav tm="100000">
                                          <p:val>
                                            <p:strVal val="height"/>
                                          </p:val>
                                        </p:tav>
                                      </p:tavLst>
                                    </p:anim>
                                    <p:animEffect filter="fade" transition="in">
                                      <p:cBhvr additive="repl">
                                        <p:cTn id="416" dur="500"/>
                                        <p:tgtEl>
                                          <p:spTgt spid="539"/>
                                        </p:tgtEl>
                                      </p:cBhvr>
                                    </p:animEffect>
                                  </p:childTnLst>
                                </p:cTn>
                              </p:par>
                            </p:childTnLst>
                          </p:cTn>
                        </p:par>
                      </p:childTnLst>
                    </p:cTn>
                  </p:par>
                  <p:par>
                    <p:cTn id="417" dur="indefinite" fill="hold">
                      <p:stCondLst>
                        <p:cond delay="indefinite"/>
                      </p:stCondLst>
                      <p:childTnLst>
                        <p:par>
                          <p:cTn id="418" dur="indefinite" fill="hold">
                            <p:stCondLst>
                              <p:cond delay="0"/>
                            </p:stCondLst>
                            <p:childTnLst>
                              <p:par>
                                <p:cTn id="419" dur="indefinite" nodeType="clickEffect" fill="hold" presetClass="entr" presetID="53" presetSubtype="16">
                                  <p:stCondLst>
                                    <p:cond delay="0"/>
                                  </p:stCondLst>
                                  <p:childTnLst>
                                    <p:set>
                                      <p:cBhvr>
                                        <p:cTn id="420" dur="1" fill="hold">
                                          <p:stCondLst>
                                            <p:cond delay="0"/>
                                          </p:stCondLst>
                                        </p:cTn>
                                        <p:tgtEl>
                                          <p:spTgt spid="539"/>
                                        </p:tgtEl>
                                        <p:attrNameLst>
                                          <p:attrName>style.visibility</p:attrName>
                                        </p:attrNameLst>
                                      </p:cBhvr>
                                      <p:to>
                                        <p:strVal val="visible"/>
                                      </p:to>
                                    </p:set>
                                    <p:anim calcmode="lin" valueType="str">
                                      <p:cBhvr additive="repl">
                                        <p:cTn id="421" dur="500" fill="hold"/>
                                        <p:tgtEl>
                                          <p:spTgt spid="539"/>
                                        </p:tgtEl>
                                      </p:cBhvr>
                                      <p:tavLst>
                                        <p:tav tm="100000">
                                          <p:val>
                                            <p:strVal val="width"/>
                                          </p:val>
                                        </p:tav>
                                      </p:tavLst>
                                    </p:anim>
                                    <p:anim calcmode="lin" valueType="str">
                                      <p:cBhvr additive="repl">
                                        <p:cTn id="422" dur="500" fill="hold"/>
                                        <p:tgtEl>
                                          <p:spTgt spid="539"/>
                                        </p:tgtEl>
                                      </p:cBhvr>
                                      <p:tavLst>
                                        <p:tav tm="100000">
                                          <p:val>
                                            <p:strVal val="height"/>
                                          </p:val>
                                        </p:tav>
                                      </p:tavLst>
                                    </p:anim>
                                    <p:animEffect filter="fade" transition="in">
                                      <p:cBhvr additive="repl">
                                        <p:cTn id="423" dur="500"/>
                                        <p:tgtEl>
                                          <p:spTgt spid="539"/>
                                        </p:tgtEl>
                                      </p:cBhvr>
                                    </p:animEffect>
                                  </p:childTnLst>
                                </p:cTn>
                              </p:par>
                            </p:childTnLst>
                          </p:cTn>
                        </p:par>
                      </p:childTnLst>
                    </p:cTn>
                  </p:par>
                  <p:par>
                    <p:cTn id="424" dur="indefinite" fill="hold">
                      <p:stCondLst>
                        <p:cond delay="indefinite"/>
                      </p:stCondLst>
                      <p:childTnLst>
                        <p:par>
                          <p:cTn id="425" dur="indefinite" fill="hold">
                            <p:stCondLst>
                              <p:cond delay="0"/>
                            </p:stCondLst>
                            <p:childTnLst>
                              <p:par>
                                <p:cTn id="426" dur="indefinite" nodeType="clickEffect" fill="hold" presetClass="entr" presetID="53" presetSubtype="16">
                                  <p:stCondLst>
                                    <p:cond delay="0"/>
                                  </p:stCondLst>
                                  <p:childTnLst>
                                    <p:set>
                                      <p:cBhvr>
                                        <p:cTn id="427" dur="1" fill="hold">
                                          <p:stCondLst>
                                            <p:cond delay="0"/>
                                          </p:stCondLst>
                                        </p:cTn>
                                        <p:tgtEl>
                                          <p:spTgt spid="539"/>
                                        </p:tgtEl>
                                        <p:attrNameLst>
                                          <p:attrName>style.visibility</p:attrName>
                                        </p:attrNameLst>
                                      </p:cBhvr>
                                      <p:to>
                                        <p:strVal val="visible"/>
                                      </p:to>
                                    </p:set>
                                    <p:anim calcmode="lin" valueType="str">
                                      <p:cBhvr additive="repl">
                                        <p:cTn id="428" dur="500" fill="hold"/>
                                        <p:tgtEl>
                                          <p:spTgt spid="539"/>
                                        </p:tgtEl>
                                      </p:cBhvr>
                                      <p:tavLst>
                                        <p:tav tm="100000">
                                          <p:val>
                                            <p:strVal val="width"/>
                                          </p:val>
                                        </p:tav>
                                      </p:tavLst>
                                    </p:anim>
                                    <p:anim calcmode="lin" valueType="str">
                                      <p:cBhvr additive="repl">
                                        <p:cTn id="429" dur="500" fill="hold"/>
                                        <p:tgtEl>
                                          <p:spTgt spid="539"/>
                                        </p:tgtEl>
                                      </p:cBhvr>
                                      <p:tavLst>
                                        <p:tav tm="100000">
                                          <p:val>
                                            <p:strVal val="height"/>
                                          </p:val>
                                        </p:tav>
                                      </p:tavLst>
                                    </p:anim>
                                    <p:animEffect filter="fade" transition="in">
                                      <p:cBhvr additive="repl">
                                        <p:cTn id="430" dur="500"/>
                                        <p:tgtEl>
                                          <p:spTgt spid="5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0" name="CustomShape 1"/>
          <p:cNvSpPr/>
          <p:nvPr/>
        </p:nvSpPr>
        <p:spPr>
          <a:xfrm>
            <a:off x="468360" y="260280"/>
            <a:ext cx="8207280" cy="3095640"/>
          </a:xfrm>
          <a:prstGeom prst="rect">
            <a:avLst/>
          </a:prstGeom>
          <a:noFill/>
          <a:ln>
            <a:noFill/>
          </a:ln>
        </p:spPr>
        <p:style>
          <a:lnRef idx="0"/>
          <a:fillRef idx="0"/>
          <a:effectRef idx="0"/>
          <a:fontRef idx="minor"/>
        </p:style>
        <p:txBody>
          <a:bodyPr lIns="90000" rIns="90000" tIns="45000" bIns="45000">
            <a:noAutofit/>
          </a:bodyPr>
          <a:p>
            <a:pPr marL="68040">
              <a:lnSpc>
                <a:spcPct val="100000"/>
              </a:lnSpc>
            </a:pPr>
            <a:r>
              <a:rPr b="1" lang="es-ES" sz="2400" spc="-1" strike="noStrike">
                <a:solidFill>
                  <a:srgbClr val="7030a0"/>
                </a:solidFill>
                <a:latin typeface="Times New Roman"/>
                <a:ea typeface="DejaVu Sans"/>
              </a:rPr>
              <a:t>Dios en el lenguaje popular</a:t>
            </a:r>
            <a:endParaRPr b="0" lang="es-ES" sz="2400" spc="-1" strike="noStrike">
              <a:solidFill>
                <a:srgbClr val="000000"/>
              </a:solidFill>
              <a:latin typeface="Arial"/>
            </a:endParaRPr>
          </a:p>
          <a:p>
            <a:pPr marL="68040">
              <a:lnSpc>
                <a:spcPct val="100000"/>
              </a:lnSpc>
            </a:pPr>
            <a:r>
              <a:rPr b="0" lang="es-ES" sz="2400" spc="-1" strike="noStrike">
                <a:solidFill>
                  <a:srgbClr val="000000"/>
                </a:solidFill>
                <a:latin typeface="Times New Roman"/>
                <a:ea typeface="DejaVu Sans"/>
              </a:rPr>
              <a:t>«Adiós», «gracias a Dios», «que Dios te lo pague», «si Dios quiere», «¡vaya por Dios!», «que Dios te bendiga», «¡Jesús!», «Dios mio», son algunas de las muchas expresiones populares que, de modo más o menos consciente, manifiestan una forma religiosa de pensar y de ver el mundo. Este tipo de expresiones son también muy frecuentes entre los judíos creyentes y los musulmanes. Hablan de un Dios bueno y próximo a nosotros.</a:t>
            </a:r>
            <a:endParaRPr b="0" lang="es-ES" sz="2400" spc="-1" strike="noStrike">
              <a:solidFill>
                <a:srgbClr val="000000"/>
              </a:solidFill>
              <a:latin typeface="Arial"/>
            </a:endParaRPr>
          </a:p>
        </p:txBody>
      </p:sp>
      <p:sp>
        <p:nvSpPr>
          <p:cNvPr id="541" name="CustomShape 2"/>
          <p:cNvSpPr/>
          <p:nvPr/>
        </p:nvSpPr>
        <p:spPr>
          <a:xfrm>
            <a:off x="108000" y="4551480"/>
            <a:ext cx="2878200" cy="574560"/>
          </a:xfrm>
          <a:custGeom>
            <a:avLst/>
            <a:gdLst/>
            <a:ahLst/>
            <a:rect l="0" t="0" r="r" b="b"/>
            <a:pathLst>
              <a:path w="1" h="1">
                <a:moveTo>
                  <a:pt x="0" y="0"/>
                </a:moveTo>
                <a:lnTo>
                  <a:pt x="0" y="0"/>
                </a:lnTo>
              </a:path>
            </a:pathLst>
          </a:custGeom>
          <a:solidFill>
            <a:srgbClr val="00b050"/>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¿Qué es la religión?</a:t>
            </a:r>
            <a:endParaRPr b="0" lang="es-ES" sz="2400" spc="-1" strike="noStrike">
              <a:solidFill>
                <a:srgbClr val="000000"/>
              </a:solidFill>
              <a:latin typeface="Arial"/>
            </a:endParaRPr>
          </a:p>
        </p:txBody>
      </p:sp>
      <p:sp>
        <p:nvSpPr>
          <p:cNvPr id="542" name="CustomShape 3"/>
          <p:cNvSpPr/>
          <p:nvPr/>
        </p:nvSpPr>
        <p:spPr>
          <a:xfrm>
            <a:off x="3203640" y="3500280"/>
            <a:ext cx="5308560" cy="1438560"/>
          </a:xfrm>
          <a:custGeom>
            <a:avLst/>
            <a:gdLst/>
            <a:ahLst/>
            <a:rect l="l" t="t" r="r" b="b"/>
            <a:pathLst>
              <a:path w="14746" h="3997">
                <a:moveTo>
                  <a:pt x="0" y="666"/>
                </a:moveTo>
                <a:lnTo>
                  <a:pt x="666" y="666"/>
                </a:lnTo>
                <a:lnTo>
                  <a:pt x="180" y="90"/>
                </a:lnTo>
                <a:lnTo>
                  <a:pt x="14080" y="0"/>
                </a:lnTo>
                <a:lnTo>
                  <a:pt x="666" y="666"/>
                </a:lnTo>
                <a:lnTo>
                  <a:pt x="270" y="90"/>
                </a:lnTo>
                <a:lnTo>
                  <a:pt x="14746" y="3331"/>
                </a:lnTo>
                <a:lnTo>
                  <a:pt x="666" y="666"/>
                </a:lnTo>
                <a:close/>
              </a:path>
            </a:pathLst>
          </a:custGeom>
          <a:solidFill>
            <a:srgbClr val="0070c0"/>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Es la expresión por parte de una persona o de un colectivo de una actitud de reconocimiento respecto a una realidad suprema.</a:t>
            </a:r>
            <a:endParaRPr b="0" lang="es-ES" sz="2400" spc="-1" strike="noStrike">
              <a:solidFill>
                <a:srgbClr val="000000"/>
              </a:solidFill>
              <a:latin typeface="Arial"/>
            </a:endParaRPr>
          </a:p>
        </p:txBody>
      </p:sp>
      <p:sp>
        <p:nvSpPr>
          <p:cNvPr id="543" name="CustomShape 4"/>
          <p:cNvSpPr/>
          <p:nvPr/>
        </p:nvSpPr>
        <p:spPr>
          <a:xfrm>
            <a:off x="3203640" y="4940280"/>
            <a:ext cx="5398920" cy="1511280"/>
          </a:xfrm>
          <a:custGeom>
            <a:avLst/>
            <a:gdLst/>
            <a:ahLst/>
            <a:rect l="l" t="t" r="r" b="b"/>
            <a:pathLst>
              <a:path w="14999" h="4197">
                <a:moveTo>
                  <a:pt x="0" y="700"/>
                </a:moveTo>
                <a:lnTo>
                  <a:pt x="700" y="700"/>
                </a:lnTo>
                <a:lnTo>
                  <a:pt x="180" y="90"/>
                </a:lnTo>
                <a:lnTo>
                  <a:pt x="14300" y="0"/>
                </a:lnTo>
                <a:lnTo>
                  <a:pt x="700" y="700"/>
                </a:lnTo>
                <a:lnTo>
                  <a:pt x="270" y="90"/>
                </a:lnTo>
                <a:lnTo>
                  <a:pt x="14999" y="3498"/>
                </a:lnTo>
                <a:lnTo>
                  <a:pt x="700" y="700"/>
                </a:lnTo>
                <a:close/>
              </a:path>
            </a:pathLst>
          </a:custGeom>
          <a:solidFill>
            <a:srgbClr val="c00000"/>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Es una relación entre la divinidad y la persona. La etimología más aceptada señala que la palabra religión procede del verbo latino religare, religar, atar.</a:t>
            </a:r>
            <a:endParaRPr b="0" lang="es-ES" sz="2400" spc="-1" strike="noStrike">
              <a:solidFill>
                <a:srgbClr val="000000"/>
              </a:solidFill>
              <a:latin typeface="Arial"/>
            </a:endParaRPr>
          </a:p>
        </p:txBody>
      </p:sp>
      <p:sp>
        <p:nvSpPr>
          <p:cNvPr id="544" name="CustomShape 5"/>
          <p:cNvSpPr/>
          <p:nvPr/>
        </p:nvSpPr>
        <p:spPr>
          <a:xfrm>
            <a:off x="1547640" y="5127480"/>
            <a:ext cx="1509840" cy="568440"/>
          </a:xfrm>
          <a:custGeom>
            <a:avLst/>
            <a:gdLst/>
            <a:ahLst/>
            <a:rect l="l" t="t" r="r" b="b"/>
            <a:pathLst>
              <a:path w="21600" h="21600">
                <a:moveTo>
                  <a:pt x="0" y="0"/>
                </a:moveTo>
                <a:lnTo>
                  <a:pt x="21600" y="21600"/>
                </a:lnTo>
              </a:path>
            </a:pathLst>
          </a:custGeom>
          <a:noFill/>
          <a:ln w="9360">
            <a:solidFill>
              <a:srgbClr val="ff0000"/>
            </a:solidFill>
            <a:round/>
            <a:tailEnd len="med" type="triangle" w="med"/>
          </a:ln>
        </p:spPr>
        <p:style>
          <a:lnRef idx="0"/>
          <a:fillRef idx="0"/>
          <a:effectRef idx="0"/>
          <a:fontRef idx="minor"/>
        </p:style>
      </p:sp>
      <p:sp>
        <p:nvSpPr>
          <p:cNvPr id="545" name="CustomShape 6"/>
          <p:cNvSpPr/>
          <p:nvPr/>
        </p:nvSpPr>
        <p:spPr>
          <a:xfrm flipV="1">
            <a:off x="1547640" y="3931200"/>
            <a:ext cx="1509840" cy="617400"/>
          </a:xfrm>
          <a:custGeom>
            <a:avLst/>
            <a:gdLst/>
            <a:ahLst/>
            <a:rect l="l" t="t" r="r" b="b"/>
            <a:pathLst>
              <a:path w="21600" h="21600">
                <a:moveTo>
                  <a:pt x="0" y="0"/>
                </a:moveTo>
                <a:lnTo>
                  <a:pt x="21600" y="21600"/>
                </a:lnTo>
              </a:path>
            </a:pathLst>
          </a:custGeom>
          <a:noFill/>
          <a:ln w="9360">
            <a:solidFill>
              <a:srgbClr val="002060"/>
            </a:solidFill>
            <a:round/>
            <a:tailEnd len="med" type="triangle" w="med"/>
          </a:ln>
        </p:spPr>
        <p:style>
          <a:lnRef idx="0"/>
          <a:fillRef idx="0"/>
          <a:effectRef idx="0"/>
          <a:fontRef idx="minor"/>
        </p:style>
      </p:sp>
    </p:spTree>
  </p:cSld>
  <p:timing>
    <p:tnLst>
      <p:par>
        <p:cTn id="431" dur="indefinite" restart="never" nodeType="tmRoot">
          <p:childTnLst>
            <p:seq>
              <p:cTn id="432" dur="indefinite" nodeType="mainSeq">
                <p:childTnLst>
                  <p:par>
                    <p:cTn id="433" dur="indefinite" fill="hold">
                      <p:stCondLst>
                        <p:cond delay="indefinite"/>
                      </p:stCondLst>
                      <p:childTnLst>
                        <p:par>
                          <p:cTn id="434" dur="indefinite" fill="hold">
                            <p:stCondLst>
                              <p:cond delay="0"/>
                            </p:stCondLst>
                            <p:childTnLst>
                              <p:par>
                                <p:cTn id="435" dur="indefinite" nodeType="clickEffect" fill="hold" presetClass="entr" presetID="21" presetSubtype="1">
                                  <p:stCondLst>
                                    <p:cond delay="0"/>
                                  </p:stCondLst>
                                  <p:childTnLst>
                                    <p:set>
                                      <p:cBhvr>
                                        <p:cTn id="436" dur="1" fill="hold">
                                          <p:stCondLst>
                                            <p:cond delay="0"/>
                                          </p:stCondLst>
                                        </p:cTn>
                                        <p:tgtEl>
                                          <p:spTgt spid="540">
                                            <p:txEl>
                                              <p:pRg st="0" end="0"/>
                                            </p:txEl>
                                          </p:spTgt>
                                        </p:tgtEl>
                                        <p:attrNameLst>
                                          <p:attrName>style.visibility</p:attrName>
                                        </p:attrNameLst>
                                      </p:cBhvr>
                                      <p:to>
                                        <p:strVal val="visible"/>
                                      </p:to>
                                    </p:set>
                                    <p:animEffect filter="wheel(1)" transition="in">
                                      <p:cBhvr additive="repl">
                                        <p:cTn id="437" dur="2000"/>
                                        <p:tgtEl>
                                          <p:spTgt spid="540">
                                            <p:txEl>
                                              <p:pRg st="0" end="0"/>
                                            </p:txEl>
                                          </p:spTgt>
                                        </p:tgtEl>
                                      </p:cBhvr>
                                    </p:animEffect>
                                  </p:childTnLst>
                                </p:cTn>
                              </p:par>
                            </p:childTnLst>
                          </p:cTn>
                        </p:par>
                      </p:childTnLst>
                    </p:cTn>
                  </p:par>
                  <p:par>
                    <p:cTn id="438" dur="indefinite" fill="hold">
                      <p:stCondLst>
                        <p:cond delay="indefinite"/>
                      </p:stCondLst>
                      <p:childTnLst>
                        <p:par>
                          <p:cTn id="439" dur="indefinite" fill="hold">
                            <p:stCondLst>
                              <p:cond delay="0"/>
                            </p:stCondLst>
                            <p:childTnLst>
                              <p:par>
                                <p:cTn id="440" dur="indefinite" nodeType="clickEffect" fill="hold" presetClass="entr" presetID="21" presetSubtype="1">
                                  <p:stCondLst>
                                    <p:cond delay="0"/>
                                  </p:stCondLst>
                                  <p:childTnLst>
                                    <p:set>
                                      <p:cBhvr>
                                        <p:cTn id="441" dur="1" fill="hold">
                                          <p:stCondLst>
                                            <p:cond delay="0"/>
                                          </p:stCondLst>
                                        </p:cTn>
                                        <p:tgtEl>
                                          <p:spTgt spid="540"/>
                                        </p:tgtEl>
                                        <p:attrNameLst>
                                          <p:attrName>style.visibility</p:attrName>
                                        </p:attrNameLst>
                                      </p:cBhvr>
                                      <p:to>
                                        <p:strVal val="visible"/>
                                      </p:to>
                                    </p:set>
                                    <p:animEffect filter="wheel(1)" transition="in">
                                      <p:cBhvr additive="repl">
                                        <p:cTn id="442" dur="2000"/>
                                        <p:tgtEl>
                                          <p:spTgt spid="540"/>
                                        </p:tgtEl>
                                      </p:cBhvr>
                                    </p:animEffect>
                                  </p:childTnLst>
                                </p:cTn>
                              </p:par>
                            </p:childTnLst>
                          </p:cTn>
                        </p:par>
                      </p:childTnLst>
                    </p:cTn>
                  </p:par>
                  <p:par>
                    <p:cTn id="443" dur="indefinite" fill="hold">
                      <p:stCondLst>
                        <p:cond delay="indefinite"/>
                      </p:stCondLst>
                      <p:childTnLst>
                        <p:par>
                          <p:cTn id="444" dur="indefinite" fill="hold">
                            <p:stCondLst>
                              <p:cond delay="0"/>
                            </p:stCondLst>
                            <p:childTnLst>
                              <p:par>
                                <p:cTn id="445" dur="indefinite" nodeType="clickEffect" fill="hold" presetClass="entr" presetID="2" presetSubtype="4">
                                  <p:stCondLst>
                                    <p:cond delay="0"/>
                                  </p:stCondLst>
                                  <p:childTnLst>
                                    <p:set>
                                      <p:cBhvr>
                                        <p:cTn id="446" dur="1" fill="hold">
                                          <p:stCondLst>
                                            <p:cond delay="0"/>
                                          </p:stCondLst>
                                        </p:cTn>
                                        <p:tgtEl>
                                          <p:spTgt spid="541"/>
                                        </p:tgtEl>
                                        <p:attrNameLst>
                                          <p:attrName>style.visibility</p:attrName>
                                        </p:attrNameLst>
                                      </p:cBhvr>
                                      <p:to>
                                        <p:strVal val="visible"/>
                                      </p:to>
                                    </p:set>
                                    <p:anim calcmode="lin" valueType="num">
                                      <p:cBhvr additive="repl">
                                        <p:cTn id="447" dur="500" fill="hold"/>
                                        <p:tgtEl>
                                          <p:spTgt spid="541"/>
                                        </p:tgtEl>
                                        <p:attrNameLst>
                                          <p:attrName>ppt_x</p:attrName>
                                        </p:attrNameLst>
                                      </p:cBhvr>
                                      <p:tavLst>
                                        <p:tav tm="0">
                                          <p:val>
                                            <p:strVal val="#ppt_x"/>
                                          </p:val>
                                        </p:tav>
                                        <p:tav tm="100000">
                                          <p:val>
                                            <p:strVal val="#ppt_x"/>
                                          </p:val>
                                        </p:tav>
                                      </p:tavLst>
                                    </p:anim>
                                    <p:anim calcmode="lin" valueType="num">
                                      <p:cBhvr additive="repl">
                                        <p:cTn id="448" dur="500" fill="hold"/>
                                        <p:tgtEl>
                                          <p:spTgt spid="541"/>
                                        </p:tgtEl>
                                        <p:attrNameLst>
                                          <p:attrName>ppt_y</p:attrName>
                                        </p:attrNameLst>
                                      </p:cBhvr>
                                      <p:tavLst>
                                        <p:tav tm="0">
                                          <p:val>
                                            <p:strVal val="1+#ppt_h/2"/>
                                          </p:val>
                                        </p:tav>
                                        <p:tav tm="100000">
                                          <p:val>
                                            <p:strVal val="#ppt_y"/>
                                          </p:val>
                                        </p:tav>
                                      </p:tavLst>
                                    </p:anim>
                                  </p:childTnLst>
                                </p:cTn>
                              </p:par>
                            </p:childTnLst>
                          </p:cTn>
                        </p:par>
                      </p:childTnLst>
                    </p:cTn>
                  </p:par>
                  <p:par>
                    <p:cTn id="449" dur="indefinite" fill="hold">
                      <p:stCondLst>
                        <p:cond delay="indefinite"/>
                      </p:stCondLst>
                      <p:childTnLst>
                        <p:par>
                          <p:cTn id="450" dur="indefinite" fill="hold">
                            <p:stCondLst>
                              <p:cond delay="0"/>
                            </p:stCondLst>
                            <p:childTnLst>
                              <p:par>
                                <p:cTn id="451" dur="indefinite" nodeType="clickEffect" fill="hold" presetClass="entr" presetID="31">
                                  <p:stCondLst>
                                    <p:cond delay="0"/>
                                  </p:stCondLst>
                                  <p:childTnLst>
                                    <p:set>
                                      <p:cBhvr>
                                        <p:cTn id="452" dur="1" fill="hold">
                                          <p:stCondLst>
                                            <p:cond delay="0"/>
                                          </p:stCondLst>
                                        </p:cTn>
                                        <p:tgtEl>
                                          <p:spTgt spid="542"/>
                                        </p:tgtEl>
                                        <p:attrNameLst>
                                          <p:attrName>style.visibility</p:attrName>
                                        </p:attrNameLst>
                                      </p:cBhvr>
                                      <p:to>
                                        <p:strVal val="visible"/>
                                      </p:to>
                                    </p:set>
                                    <p:anim calcmode="lin" valueType="str">
                                      <p:cBhvr additive="repl">
                                        <p:cTn id="453" dur="1000" fill="hold"/>
                                        <p:tgtEl>
                                          <p:spTgt spid="542"/>
                                        </p:tgtEl>
                                      </p:cBhvr>
                                      <p:tavLst>
                                        <p:tav tm="100000">
                                          <p:val>
                                            <p:strVal val="width"/>
                                          </p:val>
                                        </p:tav>
                                      </p:tavLst>
                                    </p:anim>
                                    <p:anim calcmode="lin" valueType="str">
                                      <p:cBhvr additive="repl">
                                        <p:cTn id="454" dur="1000" fill="hold"/>
                                        <p:tgtEl>
                                          <p:spTgt spid="542"/>
                                        </p:tgtEl>
                                      </p:cBhvr>
                                      <p:tavLst>
                                        <p:tav tm="100000">
                                          <p:val>
                                            <p:strVal val="height"/>
                                          </p:val>
                                        </p:tav>
                                      </p:tavLst>
                                    </p:anim>
                                    <p:anim calcmode="lin" valueType="str">
                                      <p:cBhvr additive="repl">
                                        <p:cTn id="455" dur="1000" fill="hold"/>
                                        <p:tgtEl>
                                          <p:spTgt spid="542"/>
                                        </p:tgtEl>
                                      </p:cBhvr>
                                      <p:tavLst>
                                        <p:tav tm="0">
                                          <p:val>
                                            <p:strVal val="90"/>
                                          </p:val>
                                        </p:tav>
                                        <p:tav tm="100000">
                                          <p:val>
                                            <p:strVal val="0"/>
                                          </p:val>
                                        </p:tav>
                                      </p:tavLst>
                                    </p:anim>
                                    <p:animEffect filter="fade" transition="in">
                                      <p:cBhvr additive="repl">
                                        <p:cTn id="456" dur="1000"/>
                                        <p:tgtEl>
                                          <p:spTgt spid="542"/>
                                        </p:tgtEl>
                                      </p:cBhvr>
                                    </p:animEffect>
                                  </p:childTnLst>
                                </p:cTn>
                              </p:par>
                            </p:childTnLst>
                          </p:cTn>
                        </p:par>
                      </p:childTnLst>
                    </p:cTn>
                  </p:par>
                  <p:par>
                    <p:cTn id="457" dur="indefinite" fill="hold">
                      <p:stCondLst>
                        <p:cond delay="indefinite"/>
                      </p:stCondLst>
                      <p:childTnLst>
                        <p:par>
                          <p:cTn id="458" dur="indefinite" fill="hold">
                            <p:stCondLst>
                              <p:cond delay="0"/>
                            </p:stCondLst>
                            <p:childTnLst>
                              <p:par>
                                <p:cTn id="459" dur="indefinite" nodeType="clickEffect" fill="hold" presetClass="entr" presetID="31">
                                  <p:stCondLst>
                                    <p:cond delay="0"/>
                                  </p:stCondLst>
                                  <p:childTnLst>
                                    <p:set>
                                      <p:cBhvr>
                                        <p:cTn id="460" dur="1" fill="hold">
                                          <p:stCondLst>
                                            <p:cond delay="0"/>
                                          </p:stCondLst>
                                        </p:cTn>
                                        <p:tgtEl>
                                          <p:spTgt spid="543"/>
                                        </p:tgtEl>
                                        <p:attrNameLst>
                                          <p:attrName>style.visibility</p:attrName>
                                        </p:attrNameLst>
                                      </p:cBhvr>
                                      <p:to>
                                        <p:strVal val="visible"/>
                                      </p:to>
                                    </p:set>
                                    <p:anim calcmode="lin" valueType="str">
                                      <p:cBhvr additive="repl">
                                        <p:cTn id="461" dur="1000" fill="hold"/>
                                        <p:tgtEl>
                                          <p:spTgt spid="543"/>
                                        </p:tgtEl>
                                      </p:cBhvr>
                                      <p:tavLst>
                                        <p:tav tm="100000">
                                          <p:val>
                                            <p:strVal val="width"/>
                                          </p:val>
                                        </p:tav>
                                      </p:tavLst>
                                    </p:anim>
                                    <p:anim calcmode="lin" valueType="str">
                                      <p:cBhvr additive="repl">
                                        <p:cTn id="462" dur="1000" fill="hold"/>
                                        <p:tgtEl>
                                          <p:spTgt spid="543"/>
                                        </p:tgtEl>
                                      </p:cBhvr>
                                      <p:tavLst>
                                        <p:tav tm="100000">
                                          <p:val>
                                            <p:strVal val="height"/>
                                          </p:val>
                                        </p:tav>
                                      </p:tavLst>
                                    </p:anim>
                                    <p:anim calcmode="lin" valueType="str">
                                      <p:cBhvr additive="repl">
                                        <p:cTn id="463" dur="1000" fill="hold"/>
                                        <p:tgtEl>
                                          <p:spTgt spid="543"/>
                                        </p:tgtEl>
                                      </p:cBhvr>
                                      <p:tavLst>
                                        <p:tav tm="0">
                                          <p:val>
                                            <p:strVal val="90"/>
                                          </p:val>
                                        </p:tav>
                                        <p:tav tm="100000">
                                          <p:val>
                                            <p:strVal val="0"/>
                                          </p:val>
                                        </p:tav>
                                      </p:tavLst>
                                    </p:anim>
                                    <p:animEffect filter="fade" transition="in">
                                      <p:cBhvr additive="repl">
                                        <p:cTn id="464" dur="1000"/>
                                        <p:tgtEl>
                                          <p:spTgt spid="5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6" name="CustomShape 1"/>
          <p:cNvSpPr/>
          <p:nvPr/>
        </p:nvSpPr>
        <p:spPr>
          <a:xfrm>
            <a:off x="468360" y="333360"/>
            <a:ext cx="5614920" cy="384120"/>
          </a:xfrm>
          <a:prstGeom prst="rect">
            <a:avLst/>
          </a:prstGeom>
          <a:solidFill>
            <a:srgbClr val="00b0f0"/>
          </a:solidFill>
          <a:ln>
            <a:noFill/>
          </a:ln>
        </p:spPr>
        <p:style>
          <a:lnRef idx="0"/>
          <a:fillRef idx="0"/>
          <a:effectRef idx="0"/>
          <a:fontRef idx="minor"/>
        </p:style>
        <p:txBody>
          <a:bodyPr lIns="90000" rIns="90000" tIns="45000" bIns="45000" anchor="b">
            <a:noAutofit/>
          </a:bodyPr>
          <a:p>
            <a:pPr>
              <a:lnSpc>
                <a:spcPct val="100000"/>
              </a:lnSpc>
            </a:pPr>
            <a:r>
              <a:rPr b="1" lang="es-ES" sz="2400" spc="-1" strike="noStrike">
                <a:solidFill>
                  <a:srgbClr val="b83d68"/>
                </a:solidFill>
                <a:latin typeface="Times New Roman"/>
                <a:ea typeface="DejaVu Sans"/>
              </a:rPr>
              <a:t>Elementos comunes en todas las religiones:</a:t>
            </a:r>
            <a:endParaRPr b="0" lang="es-ES" sz="2400" spc="-1" strike="noStrike">
              <a:solidFill>
                <a:srgbClr val="000000"/>
              </a:solidFill>
              <a:latin typeface="Arial"/>
            </a:endParaRPr>
          </a:p>
        </p:txBody>
      </p:sp>
      <p:sp>
        <p:nvSpPr>
          <p:cNvPr id="547" name="CustomShape 2"/>
          <p:cNvSpPr/>
          <p:nvPr/>
        </p:nvSpPr>
        <p:spPr>
          <a:xfrm>
            <a:off x="468360" y="692280"/>
            <a:ext cx="8207280" cy="5830920"/>
          </a:xfrm>
          <a:prstGeom prst="rect">
            <a:avLst/>
          </a:prstGeom>
          <a:solidFill>
            <a:srgbClr val="ffff00"/>
          </a:solidFill>
          <a:ln>
            <a:noFill/>
          </a:ln>
        </p:spPr>
        <p:style>
          <a:lnRef idx="0"/>
          <a:fillRef idx="0"/>
          <a:effectRef idx="0"/>
          <a:fontRef idx="minor"/>
        </p:style>
        <p:txBody>
          <a:bodyPr lIns="90000" rIns="90000" tIns="45000" bIns="45000">
            <a:noAutofit/>
          </a:bodyPr>
          <a:p>
            <a:pPr marL="339480" indent="-269640" algn="just">
              <a:lnSpc>
                <a:spcPct val="100000"/>
              </a:lnSpc>
              <a:buClr>
                <a:srgbClr val="b83d68"/>
              </a:buClr>
              <a:buSzPct val="76000"/>
              <a:buFont typeface="Wingdings" charset="2"/>
              <a:buChar char=""/>
            </a:pPr>
            <a:r>
              <a:rPr b="1" lang="es-ES" sz="2400" spc="-1" strike="noStrike">
                <a:solidFill>
                  <a:srgbClr val="0070c0"/>
                </a:solidFill>
                <a:latin typeface="Times New Roman"/>
                <a:ea typeface="DejaVu Sans"/>
              </a:rPr>
              <a:t>La existencia de una realidad suprema: </a:t>
            </a:r>
            <a:r>
              <a:rPr b="0" lang="es-ES" sz="2400" spc="-1" strike="noStrike">
                <a:solidFill>
                  <a:srgbClr val="002060"/>
                </a:solidFill>
                <a:latin typeface="Times New Roman"/>
                <a:ea typeface="DejaVu Sans"/>
              </a:rPr>
              <a:t>es la creencia en un ser  que está por encima de todo de un modo absoluto:</a:t>
            </a:r>
            <a:endParaRPr b="0" lang="es-ES" sz="2400" spc="-1" strike="noStrike">
              <a:solidFill>
                <a:srgbClr val="000000"/>
              </a:solidFill>
              <a:latin typeface="Arial"/>
            </a:endParaRPr>
          </a:p>
          <a:p>
            <a:pPr marL="68040" algn="just">
              <a:lnSpc>
                <a:spcPct val="100000"/>
              </a:lnSpc>
            </a:pPr>
            <a:endParaRPr b="0" lang="es-ES" sz="2400" spc="-1" strike="noStrike">
              <a:solidFill>
                <a:srgbClr val="000000"/>
              </a:solidFill>
              <a:latin typeface="Arial"/>
            </a:endParaRPr>
          </a:p>
          <a:p>
            <a:pPr marL="68040" algn="just">
              <a:lnSpc>
                <a:spcPct val="100000"/>
              </a:lnSpc>
            </a:pPr>
            <a:r>
              <a:rPr b="0" lang="es-ES" sz="2400" spc="-1" strike="noStrike">
                <a:solidFill>
                  <a:srgbClr val="b13f9a"/>
                </a:solidFill>
                <a:latin typeface="Times New Roman"/>
                <a:ea typeface="DejaVu Sans"/>
              </a:rPr>
              <a:t>	</a:t>
            </a:r>
            <a:r>
              <a:rPr b="0" lang="es-ES" sz="2400" spc="-1" strike="noStrike">
                <a:solidFill>
                  <a:srgbClr val="ff0000"/>
                </a:solidFill>
                <a:latin typeface="Times New Roman"/>
                <a:ea typeface="DejaVu Sans"/>
              </a:rPr>
              <a:t>- En las religiones primitivas, se trata de las fuerzas de la </a:t>
            </a: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naturaleza.</a:t>
            </a:r>
            <a:endParaRPr b="0" lang="es-ES" sz="2400" spc="-1" strike="noStrike">
              <a:solidFill>
                <a:srgbClr val="000000"/>
              </a:solidFill>
              <a:latin typeface="Arial"/>
            </a:endParaRPr>
          </a:p>
          <a:p>
            <a:pPr marL="68040" algn="just">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En la tradición hindú, del brahmán o el absoluto.</a:t>
            </a:r>
            <a:endParaRPr b="0" lang="es-ES" sz="2400" spc="-1" strike="noStrike">
              <a:solidFill>
                <a:srgbClr val="000000"/>
              </a:solidFill>
              <a:latin typeface="Arial"/>
            </a:endParaRPr>
          </a:p>
          <a:p>
            <a:pPr marL="68040" algn="just">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En las religiones orientales es el principio llamado Tao.</a:t>
            </a:r>
            <a:endParaRPr b="0" lang="es-ES" sz="2400" spc="-1" strike="noStrike">
              <a:solidFill>
                <a:srgbClr val="000000"/>
              </a:solidFill>
              <a:latin typeface="Arial"/>
            </a:endParaRPr>
          </a:p>
          <a:p>
            <a:pPr marL="68040" algn="just">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En las religiones monoteístas se trata de un Dios personal que se ha manifestado a los hombres.</a:t>
            </a:r>
            <a:endParaRPr b="0" lang="es-ES" sz="2400" spc="-1" strike="noStrike">
              <a:solidFill>
                <a:srgbClr val="000000"/>
              </a:solidFill>
              <a:latin typeface="Arial"/>
            </a:endParaRPr>
          </a:p>
          <a:p>
            <a:pPr marL="68040" algn="just">
              <a:lnSpc>
                <a:spcPct val="100000"/>
              </a:lnSpc>
            </a:pPr>
            <a:endParaRPr b="0" lang="es-ES" sz="2400" spc="-1" strike="noStrike">
              <a:solidFill>
                <a:srgbClr val="000000"/>
              </a:solidFill>
              <a:latin typeface="Arial"/>
            </a:endParaRPr>
          </a:p>
          <a:p>
            <a:pPr marL="339480" indent="-269640" algn="just">
              <a:lnSpc>
                <a:spcPct val="100000"/>
              </a:lnSpc>
              <a:buClr>
                <a:srgbClr val="b83d68"/>
              </a:buClr>
              <a:buSzPct val="76000"/>
              <a:buFont typeface="Wingdings" charset="2"/>
              <a:buChar char=""/>
            </a:pPr>
            <a:r>
              <a:rPr b="1" lang="es-ES" sz="2400" spc="-1" strike="noStrike">
                <a:solidFill>
                  <a:srgbClr val="0070c0"/>
                </a:solidFill>
                <a:latin typeface="Times New Roman"/>
                <a:ea typeface="DejaVu Sans"/>
              </a:rPr>
              <a:t>La actitud religiosa: </a:t>
            </a:r>
            <a:r>
              <a:rPr b="0" lang="es-ES" sz="2400" spc="-1" strike="noStrike">
                <a:solidFill>
                  <a:srgbClr val="002060"/>
                </a:solidFill>
                <a:latin typeface="Times New Roman"/>
                <a:ea typeface="DejaVu Sans"/>
              </a:rPr>
              <a:t>la persona creyente reconoce su dependencia, al que debe la existencia y del que espera alcanzar una definitiva liberación del mal o salvación. Quiere agradar a la divinidad mediante su forma de vida y actos de culto o de adoración.</a:t>
            </a:r>
            <a:endParaRPr b="0" lang="es-ES" sz="2400" spc="-1" strike="noStrike">
              <a:solidFill>
                <a:srgbClr val="000000"/>
              </a:solidFill>
              <a:latin typeface="Arial"/>
            </a:endParaRPr>
          </a:p>
        </p:txBody>
      </p:sp>
    </p:spTree>
  </p:cSld>
  <p:timing>
    <p:tnLst>
      <p:par>
        <p:cTn id="465" dur="indefinite" restart="never" nodeType="tmRoot">
          <p:childTnLst>
            <p:seq>
              <p:cTn id="466" dur="indefinite" nodeType="mainSeq">
                <p:childTnLst>
                  <p:par>
                    <p:cTn id="467" dur="indefinite" fill="hold">
                      <p:stCondLst>
                        <p:cond delay="indefinite"/>
                      </p:stCondLst>
                      <p:childTnLst>
                        <p:par>
                          <p:cTn id="468" dur="indefinite" fill="hold">
                            <p:stCondLst>
                              <p:cond delay="0"/>
                            </p:stCondLst>
                            <p:childTnLst>
                              <p:par>
                                <p:cTn id="469" dur="indefinite" nodeType="clickEffect" fill="hold" presetClass="entr" presetID="16" presetSubtype="21">
                                  <p:stCondLst>
                                    <p:cond delay="0"/>
                                  </p:stCondLst>
                                  <p:childTnLst>
                                    <p:set>
                                      <p:cBhvr>
                                        <p:cTn id="470" dur="1" fill="hold">
                                          <p:stCondLst>
                                            <p:cond delay="0"/>
                                          </p:stCondLst>
                                        </p:cTn>
                                        <p:tgtEl>
                                          <p:spTgt spid="546"/>
                                        </p:tgtEl>
                                        <p:attrNameLst>
                                          <p:attrName>style.visibility</p:attrName>
                                        </p:attrNameLst>
                                      </p:cBhvr>
                                      <p:to>
                                        <p:strVal val="visible"/>
                                      </p:to>
                                    </p:set>
                                    <p:animEffect filter="barn(inVertical)" transition="out">
                                      <p:cBhvr additive="repl">
                                        <p:cTn id="471" dur="500"/>
                                        <p:tgtEl>
                                          <p:spTgt spid="546"/>
                                        </p:tgtEl>
                                      </p:cBhvr>
                                    </p:animEffect>
                                  </p:childTnLst>
                                </p:cTn>
                              </p:par>
                            </p:childTnLst>
                          </p:cTn>
                        </p:par>
                      </p:childTnLst>
                    </p:cTn>
                  </p:par>
                  <p:par>
                    <p:cTn id="472" dur="indefinite" fill="hold">
                      <p:stCondLst>
                        <p:cond delay="indefinite"/>
                      </p:stCondLst>
                      <p:childTnLst>
                        <p:par>
                          <p:cTn id="473" dur="indefinite" fill="hold">
                            <p:stCondLst>
                              <p:cond delay="0"/>
                            </p:stCondLst>
                            <p:childTnLst>
                              <p:par>
                                <p:cTn id="474" dur="indefinite" nodeType="clickEffect" fill="hold" presetClass="entr" presetID="21" presetSubtype="1">
                                  <p:stCondLst>
                                    <p:cond delay="0"/>
                                  </p:stCondLst>
                                  <p:childTnLst>
                                    <p:set>
                                      <p:cBhvr>
                                        <p:cTn id="475" dur="1" fill="hold">
                                          <p:stCondLst>
                                            <p:cond delay="0"/>
                                          </p:stCondLst>
                                        </p:cTn>
                                        <p:tgtEl>
                                          <p:spTgt spid="547"/>
                                        </p:tgtEl>
                                        <p:attrNameLst>
                                          <p:attrName>style.visibility</p:attrName>
                                        </p:attrNameLst>
                                      </p:cBhvr>
                                      <p:to>
                                        <p:strVal val="visible"/>
                                      </p:to>
                                    </p:set>
                                    <p:animEffect filter="wheel(1)" transition="in">
                                      <p:cBhvr additive="repl">
                                        <p:cTn id="476" dur="2000"/>
                                        <p:tgtEl>
                                          <p:spTgt spid="547"/>
                                        </p:tgtEl>
                                      </p:cBhvr>
                                    </p:animEffect>
                                  </p:childTnLst>
                                </p:cTn>
                              </p:par>
                            </p:childTnLst>
                          </p:cTn>
                        </p:par>
                      </p:childTnLst>
                    </p:cTn>
                  </p:par>
                  <p:par>
                    <p:cTn id="477" dur="indefinite" fill="hold">
                      <p:stCondLst>
                        <p:cond delay="indefinite"/>
                      </p:stCondLst>
                      <p:childTnLst>
                        <p:par>
                          <p:cTn id="478" dur="indefinite" fill="hold">
                            <p:stCondLst>
                              <p:cond delay="0"/>
                            </p:stCondLst>
                            <p:childTnLst>
                              <p:par>
                                <p:cTn id="479" dur="indefinite" nodeType="clickEffect" fill="hold" presetClass="entr" presetID="21" presetSubtype="1">
                                  <p:stCondLst>
                                    <p:cond delay="0"/>
                                  </p:stCondLst>
                                  <p:childTnLst>
                                    <p:set>
                                      <p:cBhvr>
                                        <p:cTn id="480" dur="1" fill="hold">
                                          <p:stCondLst>
                                            <p:cond delay="0"/>
                                          </p:stCondLst>
                                        </p:cTn>
                                        <p:tgtEl>
                                          <p:spTgt spid="547">
                                            <p:txEl>
                                              <p:pRg st="0" end="0"/>
                                            </p:txEl>
                                          </p:spTgt>
                                        </p:tgtEl>
                                        <p:attrNameLst>
                                          <p:attrName>style.visibility</p:attrName>
                                        </p:attrNameLst>
                                      </p:cBhvr>
                                      <p:to>
                                        <p:strVal val="visible"/>
                                      </p:to>
                                    </p:set>
                                    <p:animEffect filter="wheel(1)" transition="in">
                                      <p:cBhvr additive="repl">
                                        <p:cTn id="481" dur="2000"/>
                                        <p:tgtEl>
                                          <p:spTgt spid="547">
                                            <p:txEl>
                                              <p:pRg st="0" end="0"/>
                                            </p:txEl>
                                          </p:spTgt>
                                        </p:tgtEl>
                                      </p:cBhvr>
                                    </p:animEffect>
                                  </p:childTnLst>
                                </p:cTn>
                              </p:par>
                            </p:childTnLst>
                          </p:cTn>
                        </p:par>
                      </p:childTnLst>
                    </p:cTn>
                  </p:par>
                  <p:par>
                    <p:cTn id="482" dur="indefinite" fill="hold">
                      <p:stCondLst>
                        <p:cond delay="indefinite"/>
                      </p:stCondLst>
                      <p:childTnLst>
                        <p:par>
                          <p:cTn id="483" dur="indefinite" fill="hold">
                            <p:stCondLst>
                              <p:cond delay="0"/>
                            </p:stCondLst>
                            <p:childTnLst>
                              <p:par>
                                <p:cTn id="484" dur="indefinite" nodeType="clickEffect" fill="hold" presetClass="entr" presetID="21" presetSubtype="1">
                                  <p:stCondLst>
                                    <p:cond delay="0"/>
                                  </p:stCondLst>
                                  <p:childTnLst>
                                    <p:set>
                                      <p:cBhvr>
                                        <p:cTn id="485" dur="1" fill="hold">
                                          <p:stCondLst>
                                            <p:cond delay="0"/>
                                          </p:stCondLst>
                                        </p:cTn>
                                        <p:tgtEl>
                                          <p:spTgt spid="547"/>
                                        </p:tgtEl>
                                        <p:attrNameLst>
                                          <p:attrName>style.visibility</p:attrName>
                                        </p:attrNameLst>
                                      </p:cBhvr>
                                      <p:to>
                                        <p:strVal val="visible"/>
                                      </p:to>
                                    </p:set>
                                    <p:animEffect filter="wheel(1)" transition="in">
                                      <p:cBhvr additive="repl">
                                        <p:cTn id="486" dur="2000"/>
                                        <p:tgtEl>
                                          <p:spTgt spid="547"/>
                                        </p:tgtEl>
                                      </p:cBhvr>
                                    </p:animEffect>
                                  </p:childTnLst>
                                </p:cTn>
                              </p:par>
                            </p:childTnLst>
                          </p:cTn>
                        </p:par>
                      </p:childTnLst>
                    </p:cTn>
                  </p:par>
                  <p:par>
                    <p:cTn id="487" dur="indefinite" fill="hold">
                      <p:stCondLst>
                        <p:cond delay="indefinite"/>
                      </p:stCondLst>
                      <p:childTnLst>
                        <p:par>
                          <p:cTn id="488" dur="indefinite" fill="hold">
                            <p:stCondLst>
                              <p:cond delay="0"/>
                            </p:stCondLst>
                            <p:childTnLst>
                              <p:par>
                                <p:cTn id="489" dur="indefinite" nodeType="clickEffect" fill="hold" presetClass="entr" presetID="21" presetSubtype="1">
                                  <p:stCondLst>
                                    <p:cond delay="0"/>
                                  </p:stCondLst>
                                  <p:childTnLst>
                                    <p:set>
                                      <p:cBhvr>
                                        <p:cTn id="490" dur="1" fill="hold">
                                          <p:stCondLst>
                                            <p:cond delay="0"/>
                                          </p:stCondLst>
                                        </p:cTn>
                                        <p:tgtEl>
                                          <p:spTgt spid="547"/>
                                        </p:tgtEl>
                                        <p:attrNameLst>
                                          <p:attrName>style.visibility</p:attrName>
                                        </p:attrNameLst>
                                      </p:cBhvr>
                                      <p:to>
                                        <p:strVal val="visible"/>
                                      </p:to>
                                    </p:set>
                                    <p:animEffect filter="wheel(1)" transition="in">
                                      <p:cBhvr additive="repl">
                                        <p:cTn id="491" dur="2000"/>
                                        <p:tgtEl>
                                          <p:spTgt spid="547"/>
                                        </p:tgtEl>
                                      </p:cBhvr>
                                    </p:animEffect>
                                  </p:childTnLst>
                                </p:cTn>
                              </p:par>
                            </p:childTnLst>
                          </p:cTn>
                        </p:par>
                      </p:childTnLst>
                    </p:cTn>
                  </p:par>
                  <p:par>
                    <p:cTn id="492" dur="indefinite" fill="hold">
                      <p:stCondLst>
                        <p:cond delay="indefinite"/>
                      </p:stCondLst>
                      <p:childTnLst>
                        <p:par>
                          <p:cTn id="493" dur="indefinite" fill="hold">
                            <p:stCondLst>
                              <p:cond delay="0"/>
                            </p:stCondLst>
                            <p:childTnLst>
                              <p:par>
                                <p:cTn id="494" dur="indefinite" nodeType="clickEffect" fill="hold" presetClass="entr" presetID="21" presetSubtype="1">
                                  <p:stCondLst>
                                    <p:cond delay="0"/>
                                  </p:stCondLst>
                                  <p:childTnLst>
                                    <p:set>
                                      <p:cBhvr>
                                        <p:cTn id="495" dur="1" fill="hold">
                                          <p:stCondLst>
                                            <p:cond delay="0"/>
                                          </p:stCondLst>
                                        </p:cTn>
                                        <p:tgtEl>
                                          <p:spTgt spid="547"/>
                                        </p:tgtEl>
                                        <p:attrNameLst>
                                          <p:attrName>style.visibility</p:attrName>
                                        </p:attrNameLst>
                                      </p:cBhvr>
                                      <p:to>
                                        <p:strVal val="visible"/>
                                      </p:to>
                                    </p:set>
                                    <p:animEffect filter="wheel(1)" transition="in">
                                      <p:cBhvr additive="repl">
                                        <p:cTn id="496" dur="2000"/>
                                        <p:tgtEl>
                                          <p:spTgt spid="547"/>
                                        </p:tgtEl>
                                      </p:cBhvr>
                                    </p:animEffect>
                                  </p:childTnLst>
                                </p:cTn>
                              </p:par>
                            </p:childTnLst>
                          </p:cTn>
                        </p:par>
                      </p:childTnLst>
                    </p:cTn>
                  </p:par>
                  <p:par>
                    <p:cTn id="497" dur="indefinite" fill="hold">
                      <p:stCondLst>
                        <p:cond delay="indefinite"/>
                      </p:stCondLst>
                      <p:childTnLst>
                        <p:par>
                          <p:cTn id="498" dur="indefinite" fill="hold">
                            <p:stCondLst>
                              <p:cond delay="0"/>
                            </p:stCondLst>
                            <p:childTnLst>
                              <p:par>
                                <p:cTn id="499" dur="indefinite" nodeType="clickEffect" fill="hold" presetClass="entr" presetID="21" presetSubtype="1">
                                  <p:stCondLst>
                                    <p:cond delay="0"/>
                                  </p:stCondLst>
                                  <p:childTnLst>
                                    <p:set>
                                      <p:cBhvr>
                                        <p:cTn id="500" dur="1" fill="hold">
                                          <p:stCondLst>
                                            <p:cond delay="0"/>
                                          </p:stCondLst>
                                        </p:cTn>
                                        <p:tgtEl>
                                          <p:spTgt spid="547"/>
                                        </p:tgtEl>
                                        <p:attrNameLst>
                                          <p:attrName>style.visibility</p:attrName>
                                        </p:attrNameLst>
                                      </p:cBhvr>
                                      <p:to>
                                        <p:strVal val="visible"/>
                                      </p:to>
                                    </p:set>
                                    <p:animEffect filter="wheel(1)" transition="in">
                                      <p:cBhvr additive="repl">
                                        <p:cTn id="501" dur="2000"/>
                                        <p:tgtEl>
                                          <p:spTgt spid="547"/>
                                        </p:tgtEl>
                                      </p:cBhvr>
                                    </p:animEffect>
                                  </p:childTnLst>
                                </p:cTn>
                              </p:par>
                            </p:childTnLst>
                          </p:cTn>
                        </p:par>
                      </p:childTnLst>
                    </p:cTn>
                  </p:par>
                  <p:par>
                    <p:cTn id="502" dur="indefinite" fill="hold">
                      <p:stCondLst>
                        <p:cond delay="indefinite"/>
                      </p:stCondLst>
                      <p:childTnLst>
                        <p:par>
                          <p:cTn id="503" dur="indefinite" fill="hold">
                            <p:stCondLst>
                              <p:cond delay="0"/>
                            </p:stCondLst>
                            <p:childTnLst>
                              <p:par>
                                <p:cTn id="504" dur="indefinite" nodeType="clickEffect" fill="hold" presetClass="entr" presetID="21" presetSubtype="1">
                                  <p:stCondLst>
                                    <p:cond delay="0"/>
                                  </p:stCondLst>
                                  <p:childTnLst>
                                    <p:set>
                                      <p:cBhvr>
                                        <p:cTn id="505" dur="1" fill="hold">
                                          <p:stCondLst>
                                            <p:cond delay="0"/>
                                          </p:stCondLst>
                                        </p:cTn>
                                        <p:tgtEl>
                                          <p:spTgt spid="547"/>
                                        </p:tgtEl>
                                        <p:attrNameLst>
                                          <p:attrName>style.visibility</p:attrName>
                                        </p:attrNameLst>
                                      </p:cBhvr>
                                      <p:to>
                                        <p:strVal val="visible"/>
                                      </p:to>
                                    </p:set>
                                    <p:animEffect filter="wheel(1)" transition="in">
                                      <p:cBhvr additive="repl">
                                        <p:cTn id="506" dur="2000"/>
                                        <p:tgtEl>
                                          <p:spTgt spid="5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8" name="CustomShape 1"/>
          <p:cNvSpPr/>
          <p:nvPr/>
        </p:nvSpPr>
        <p:spPr>
          <a:xfrm>
            <a:off x="468360" y="333360"/>
            <a:ext cx="8207280" cy="6191280"/>
          </a:xfrm>
          <a:prstGeom prst="rect">
            <a:avLst/>
          </a:prstGeom>
          <a:solidFill>
            <a:srgbClr val="ffff00"/>
          </a:solidFill>
          <a:ln>
            <a:noFill/>
          </a:ln>
        </p:spPr>
        <p:style>
          <a:lnRef idx="0"/>
          <a:fillRef idx="0"/>
          <a:effectRef idx="0"/>
          <a:fontRef idx="minor"/>
        </p:style>
        <p:txBody>
          <a:bodyPr lIns="90000" rIns="90000" tIns="45000" bIns="45000">
            <a:noAutofit/>
          </a:bodyPr>
          <a:p>
            <a:pPr marL="339480" indent="-269640">
              <a:lnSpc>
                <a:spcPct val="100000"/>
              </a:lnSpc>
              <a:buClr>
                <a:srgbClr val="b83d68"/>
              </a:buClr>
              <a:buSzPct val="76000"/>
              <a:buFont typeface="Wingdings" charset="2"/>
              <a:buChar char=""/>
            </a:pPr>
            <a:r>
              <a:rPr b="1" lang="es-ES" sz="2400" spc="-1" strike="noStrike">
                <a:solidFill>
                  <a:srgbClr val="0070c0"/>
                </a:solidFill>
                <a:latin typeface="Times New Roman"/>
                <a:ea typeface="DejaVu Sans"/>
              </a:rPr>
              <a:t>Las manifestaciones de la divinidad: </a:t>
            </a:r>
            <a:r>
              <a:rPr b="0" lang="es-ES" sz="2400" spc="-1" strike="noStrike">
                <a:solidFill>
                  <a:srgbClr val="b13f9a"/>
                </a:solidFill>
                <a:latin typeface="Times New Roman"/>
                <a:ea typeface="DejaVu Sans"/>
              </a:rPr>
              <a:t>todas las religiones descubren signos o muestras de la presencia y de la acción de la divinidad:</a:t>
            </a:r>
            <a:endParaRPr b="0" lang="es-ES" sz="2400" spc="-1" strike="noStrike">
              <a:solidFill>
                <a:srgbClr val="000000"/>
              </a:solidFill>
              <a:latin typeface="Arial"/>
            </a:endParaRPr>
          </a:p>
          <a:p>
            <a:pPr marL="68040">
              <a:lnSpc>
                <a:spcPct val="100000"/>
              </a:lnSpc>
            </a:pPr>
            <a:r>
              <a:rPr b="0" lang="es-ES" sz="2400" spc="-1" strike="noStrike">
                <a:solidFill>
                  <a:srgbClr val="b13f9a"/>
                </a:solidFill>
                <a:latin typeface="Times New Roman"/>
                <a:ea typeface="DejaVu Sans"/>
              </a:rPr>
              <a:t>	</a:t>
            </a:r>
            <a:r>
              <a:rPr b="0" lang="es-ES" sz="2400" spc="-1" strike="noStrike">
                <a:solidFill>
                  <a:srgbClr val="ff0000"/>
                </a:solidFill>
                <a:latin typeface="Times New Roman"/>
                <a:ea typeface="DejaVu Sans"/>
              </a:rPr>
              <a:t>- Se concretan en la grandeza de los elementos de la naturaleza.</a:t>
            </a:r>
            <a:endParaRPr b="0" lang="es-ES" sz="2400" spc="-1" strike="noStrike">
              <a:solidFill>
                <a:srgbClr val="000000"/>
              </a:solidFill>
              <a:latin typeface="Arial"/>
            </a:endParaRPr>
          </a:p>
          <a:p>
            <a:pPr marL="68040">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En acontecimientos y personajes de la historia.</a:t>
            </a:r>
            <a:endParaRPr b="0" lang="es-ES" sz="2400" spc="-1" strike="noStrike">
              <a:solidFill>
                <a:srgbClr val="000000"/>
              </a:solidFill>
              <a:latin typeface="Arial"/>
            </a:endParaRPr>
          </a:p>
          <a:p>
            <a:pPr marL="339480" indent="-269640">
              <a:lnSpc>
                <a:spcPct val="100000"/>
              </a:lnSpc>
              <a:buClr>
                <a:srgbClr val="b83d68"/>
              </a:buClr>
              <a:buSzPct val="76000"/>
              <a:buFont typeface="Wingdings" charset="2"/>
              <a:buChar char=""/>
            </a:pPr>
            <a:r>
              <a:rPr b="1" lang="es-ES" sz="2400" spc="-1" strike="noStrike">
                <a:solidFill>
                  <a:srgbClr val="0070c0"/>
                </a:solidFill>
                <a:latin typeface="Times New Roman"/>
                <a:ea typeface="DejaVu Sans"/>
              </a:rPr>
              <a:t>Las expresiones de la actitud creyente: </a:t>
            </a:r>
            <a:r>
              <a:rPr b="0" lang="es-ES" sz="2400" spc="-1" strike="noStrike">
                <a:solidFill>
                  <a:srgbClr val="b13f9a"/>
                </a:solidFill>
                <a:latin typeface="Times New Roman"/>
                <a:ea typeface="DejaVu Sans"/>
              </a:rPr>
              <a:t>toda actitud religiosa interior se manifiesta también exteriormente. En todas las religiones esta presente:</a:t>
            </a:r>
            <a:endParaRPr b="0" lang="es-ES" sz="2400" spc="-1" strike="noStrike">
              <a:solidFill>
                <a:srgbClr val="000000"/>
              </a:solidFill>
              <a:latin typeface="Arial"/>
            </a:endParaRPr>
          </a:p>
          <a:p>
            <a:pPr marL="68040">
              <a:lnSpc>
                <a:spcPct val="100000"/>
              </a:lnSpc>
            </a:pPr>
            <a:r>
              <a:rPr b="0" lang="es-ES" sz="2400" spc="-1" strike="noStrike">
                <a:solidFill>
                  <a:srgbClr val="b13f9a"/>
                </a:solidFill>
                <a:latin typeface="Times New Roman"/>
                <a:ea typeface="DejaVu Sans"/>
              </a:rPr>
              <a:t>	</a:t>
            </a:r>
            <a:r>
              <a:rPr b="0" lang="es-ES" sz="2400" spc="-1" strike="noStrike">
                <a:solidFill>
                  <a:srgbClr val="ff0000"/>
                </a:solidFill>
                <a:latin typeface="Times New Roman"/>
                <a:ea typeface="DejaVu Sans"/>
              </a:rPr>
              <a:t>- Los ritos.</a:t>
            </a:r>
            <a:endParaRPr b="0" lang="es-ES" sz="2400" spc="-1" strike="noStrike">
              <a:solidFill>
                <a:srgbClr val="000000"/>
              </a:solidFill>
              <a:latin typeface="Arial"/>
            </a:endParaRPr>
          </a:p>
          <a:p>
            <a:pPr marL="68040">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Las ceremonias.</a:t>
            </a:r>
            <a:endParaRPr b="0" lang="es-ES" sz="2400" spc="-1" strike="noStrike">
              <a:solidFill>
                <a:srgbClr val="000000"/>
              </a:solidFill>
              <a:latin typeface="Arial"/>
            </a:endParaRPr>
          </a:p>
          <a:p>
            <a:pPr marL="68040">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Los lugares de culto.</a:t>
            </a:r>
            <a:endParaRPr b="0" lang="es-ES" sz="2400" spc="-1" strike="noStrike">
              <a:solidFill>
                <a:srgbClr val="000000"/>
              </a:solidFill>
              <a:latin typeface="Arial"/>
            </a:endParaRPr>
          </a:p>
          <a:p>
            <a:pPr marL="68040">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Días o tiempos dedicados a Dios.</a:t>
            </a:r>
            <a:endParaRPr b="0" lang="es-ES" sz="2400" spc="-1" strike="noStrike">
              <a:solidFill>
                <a:srgbClr val="000000"/>
              </a:solidFill>
              <a:latin typeface="Arial"/>
            </a:endParaRPr>
          </a:p>
          <a:p>
            <a:pPr marL="68040">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Prescripciones morales.</a:t>
            </a:r>
            <a:endParaRPr b="0" lang="es-ES" sz="2400" spc="-1" strike="noStrike">
              <a:solidFill>
                <a:srgbClr val="000000"/>
              </a:solidFill>
              <a:latin typeface="Arial"/>
            </a:endParaRPr>
          </a:p>
          <a:p>
            <a:pPr marL="68040">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Objetos sagrados.</a:t>
            </a:r>
            <a:endParaRPr b="0" lang="es-ES" sz="2400" spc="-1" strike="noStrike">
              <a:solidFill>
                <a:srgbClr val="000000"/>
              </a:solidFill>
              <a:latin typeface="Arial"/>
            </a:endParaRPr>
          </a:p>
          <a:p>
            <a:pPr marL="68040">
              <a:lnSpc>
                <a:spcPct val="100000"/>
              </a:lnSpc>
            </a:pPr>
            <a:r>
              <a:rPr b="0" lang="es-ES" sz="2400" spc="-1" strike="noStrike">
                <a:solidFill>
                  <a:srgbClr val="ff0000"/>
                </a:solidFill>
                <a:latin typeface="Times New Roman"/>
                <a:ea typeface="DejaVu Sans"/>
              </a:rPr>
              <a:t>	</a:t>
            </a:r>
            <a:r>
              <a:rPr b="0" lang="es-ES" sz="2400" spc="-1" strike="noStrike">
                <a:solidFill>
                  <a:srgbClr val="ff0000"/>
                </a:solidFill>
                <a:latin typeface="Times New Roman"/>
                <a:ea typeface="DejaVu Sans"/>
              </a:rPr>
              <a:t>- Personas dedicadas al servicio de la divinidad.</a:t>
            </a:r>
            <a:endParaRPr b="0" lang="es-ES" sz="2400" spc="-1" strike="noStrike">
              <a:solidFill>
                <a:srgbClr val="000000"/>
              </a:solidFill>
              <a:latin typeface="Arial"/>
            </a:endParaRPr>
          </a:p>
          <a:p>
            <a:pPr marL="68040">
              <a:lnSpc>
                <a:spcPct val="100000"/>
              </a:lnSpc>
            </a:pPr>
            <a:endParaRPr b="0" lang="es-ES" sz="2400" spc="-1" strike="noStrike">
              <a:solidFill>
                <a:srgbClr val="000000"/>
              </a:solidFill>
              <a:latin typeface="Arial"/>
            </a:endParaRPr>
          </a:p>
          <a:p>
            <a:pPr marL="68040">
              <a:lnSpc>
                <a:spcPct val="100000"/>
              </a:lnSpc>
            </a:pPr>
            <a:endParaRPr b="0" lang="es-ES" sz="2400" spc="-1" strike="noStrike">
              <a:solidFill>
                <a:srgbClr val="000000"/>
              </a:solidFill>
              <a:latin typeface="Arial"/>
            </a:endParaRPr>
          </a:p>
        </p:txBody>
      </p:sp>
    </p:spTree>
  </p:cSld>
  <p:timing>
    <p:tnLst>
      <p:par>
        <p:cTn id="507" dur="indefinite" restart="never" nodeType="tmRoot">
          <p:childTnLst>
            <p:seq>
              <p:cTn id="508" dur="indefinite" nodeType="mainSeq">
                <p:childTnLst>
                  <p:par>
                    <p:cTn id="509" dur="indefinite" fill="hold">
                      <p:stCondLst>
                        <p:cond delay="indefinite"/>
                      </p:stCondLst>
                      <p:childTnLst>
                        <p:par>
                          <p:cTn id="510" dur="indefinite" fill="hold">
                            <p:stCondLst>
                              <p:cond delay="0"/>
                            </p:stCondLst>
                            <p:childTnLst>
                              <p:par>
                                <p:cTn id="511" dur="indefinite" nodeType="clickEffect" fill="hold" presetClass="exit" presetID="45">
                                  <p:stCondLst>
                                    <p:cond delay="0"/>
                                  </p:stCondLst>
                                  <p:childTnLst>
                                    <p:animEffect filter="fade" transition="in">
                                      <p:cBhvr additive="repl">
                                        <p:cTn id="512" dur="2000"/>
                                        <p:tgtEl>
                                          <p:spTgt spid="548">
                                            <p:txEl>
                                              <p:pRg st="0" end="0"/>
                                            </p:txEl>
                                          </p:spTgt>
                                        </p:tgtEl>
                                      </p:cBhvr>
                                    </p:animEffect>
                                    <p:anim calcmode="lin" valueType="str">
                                      <p:cBhvr additive="repl">
                                        <p:cTn id="513" dur="2000"/>
                                        <p:tgtEl>
                                          <p:spTgt spid="548">
                                            <p:txEl>
                                              <p:pRg st="0" end="0"/>
                                            </p:txEl>
                                          </p:spTgt>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14" dur="2000"/>
                                        <p:tgtEl>
                                          <p:spTgt spid="548">
                                            <p:txEl>
                                              <p:pRg st="0" end="0"/>
                                            </p:txEl>
                                          </p:spTgt>
                                        </p:tgtEl>
                                      </p:cBhvr>
                                      <p:tavLst>
                                        <p:tav tm="0">
                                          <p:val>
                                            <p:strVal val="height"/>
                                          </p:val>
                                        </p:tav>
                                        <p:tav tm="100000">
                                          <p:val>
                                            <p:strVal val="height"/>
                                          </p:val>
                                        </p:tav>
                                      </p:tavLst>
                                    </p:anim>
                                    <p:set>
                                      <p:cBhvr>
                                        <p:cTn id="515" dur="1" fill="hold">
                                          <p:stCondLst>
                                            <p:cond delay="1999"/>
                                          </p:stCondLst>
                                        </p:cTn>
                                        <p:tgtEl>
                                          <p:spTgt spid="548">
                                            <p:txEl>
                                              <p:pRg st="0" end="0"/>
                                            </p:txEl>
                                          </p:spTgt>
                                        </p:tgtEl>
                                        <p:attrNameLst>
                                          <p:attrName>style.visibility</p:attrName>
                                        </p:attrNameLst>
                                      </p:cBhvr>
                                      <p:to>
                                        <p:strVal val="hidden"/>
                                      </p:to>
                                    </p:set>
                                  </p:childTnLst>
                                </p:cTn>
                              </p:par>
                            </p:childTnLst>
                          </p:cTn>
                        </p:par>
                      </p:childTnLst>
                    </p:cTn>
                  </p:par>
                  <p:par>
                    <p:cTn id="516" dur="indefinite" fill="hold">
                      <p:stCondLst>
                        <p:cond delay="indefinite"/>
                      </p:stCondLst>
                      <p:childTnLst>
                        <p:par>
                          <p:cTn id="517" dur="indefinite" fill="hold">
                            <p:stCondLst>
                              <p:cond delay="0"/>
                            </p:stCondLst>
                            <p:childTnLst>
                              <p:par>
                                <p:cTn id="518" dur="indefinite" nodeType="clickEffect" fill="hold" presetClass="exit" presetID="45">
                                  <p:stCondLst>
                                    <p:cond delay="0"/>
                                  </p:stCondLst>
                                  <p:childTnLst>
                                    <p:animEffect filter="fade" transition="in">
                                      <p:cBhvr additive="repl">
                                        <p:cTn id="519" dur="2000"/>
                                        <p:tgtEl>
                                          <p:spTgt spid="548"/>
                                        </p:tgtEl>
                                      </p:cBhvr>
                                    </p:animEffect>
                                    <p:anim calcmode="lin" valueType="str">
                                      <p:cBhvr additive="repl">
                                        <p:cTn id="520"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21" dur="2000"/>
                                        <p:tgtEl>
                                          <p:spTgt spid="548"/>
                                        </p:tgtEl>
                                      </p:cBhvr>
                                      <p:tavLst>
                                        <p:tav tm="0">
                                          <p:val>
                                            <p:strVal val="height"/>
                                          </p:val>
                                        </p:tav>
                                        <p:tav tm="100000">
                                          <p:val>
                                            <p:strVal val="height"/>
                                          </p:val>
                                        </p:tav>
                                      </p:tavLst>
                                    </p:anim>
                                    <p:set>
                                      <p:cBhvr>
                                        <p:cTn id="522" dur="1" fill="hold">
                                          <p:stCondLst>
                                            <p:cond delay="1999"/>
                                          </p:stCondLst>
                                        </p:cTn>
                                        <p:tgtEl>
                                          <p:spTgt spid="548"/>
                                        </p:tgtEl>
                                        <p:attrNameLst>
                                          <p:attrName>style.visibility</p:attrName>
                                        </p:attrNameLst>
                                      </p:cBhvr>
                                      <p:to>
                                        <p:strVal val="hidden"/>
                                      </p:to>
                                    </p:set>
                                  </p:childTnLst>
                                </p:cTn>
                              </p:par>
                            </p:childTnLst>
                          </p:cTn>
                        </p:par>
                      </p:childTnLst>
                    </p:cTn>
                  </p:par>
                  <p:par>
                    <p:cTn id="523" dur="indefinite" fill="hold">
                      <p:stCondLst>
                        <p:cond delay="indefinite"/>
                      </p:stCondLst>
                      <p:childTnLst>
                        <p:par>
                          <p:cTn id="524" dur="indefinite" fill="hold">
                            <p:stCondLst>
                              <p:cond delay="0"/>
                            </p:stCondLst>
                            <p:childTnLst>
                              <p:par>
                                <p:cTn id="525" dur="indefinite" nodeType="clickEffect" fill="hold" presetClass="exit" presetID="45">
                                  <p:stCondLst>
                                    <p:cond delay="0"/>
                                  </p:stCondLst>
                                  <p:childTnLst>
                                    <p:animEffect filter="fade" transition="in">
                                      <p:cBhvr additive="repl">
                                        <p:cTn id="526" dur="2000"/>
                                        <p:tgtEl>
                                          <p:spTgt spid="548"/>
                                        </p:tgtEl>
                                      </p:cBhvr>
                                    </p:animEffect>
                                    <p:anim calcmode="lin" valueType="str">
                                      <p:cBhvr additive="repl">
                                        <p:cTn id="527"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28" dur="2000"/>
                                        <p:tgtEl>
                                          <p:spTgt spid="548"/>
                                        </p:tgtEl>
                                      </p:cBhvr>
                                      <p:tavLst>
                                        <p:tav tm="0">
                                          <p:val>
                                            <p:strVal val="height"/>
                                          </p:val>
                                        </p:tav>
                                        <p:tav tm="100000">
                                          <p:val>
                                            <p:strVal val="height"/>
                                          </p:val>
                                        </p:tav>
                                      </p:tavLst>
                                    </p:anim>
                                    <p:set>
                                      <p:cBhvr>
                                        <p:cTn id="529" dur="1" fill="hold">
                                          <p:stCondLst>
                                            <p:cond delay="1999"/>
                                          </p:stCondLst>
                                        </p:cTn>
                                        <p:tgtEl>
                                          <p:spTgt spid="548"/>
                                        </p:tgtEl>
                                        <p:attrNameLst>
                                          <p:attrName>style.visibility</p:attrName>
                                        </p:attrNameLst>
                                      </p:cBhvr>
                                      <p:to>
                                        <p:strVal val="hidden"/>
                                      </p:to>
                                    </p:set>
                                  </p:childTnLst>
                                </p:cTn>
                              </p:par>
                            </p:childTnLst>
                          </p:cTn>
                        </p:par>
                      </p:childTnLst>
                    </p:cTn>
                  </p:par>
                  <p:par>
                    <p:cTn id="530" dur="indefinite" fill="hold">
                      <p:stCondLst>
                        <p:cond delay="indefinite"/>
                      </p:stCondLst>
                      <p:childTnLst>
                        <p:par>
                          <p:cTn id="531" dur="indefinite" fill="hold">
                            <p:stCondLst>
                              <p:cond delay="0"/>
                            </p:stCondLst>
                            <p:childTnLst>
                              <p:par>
                                <p:cTn id="532" dur="indefinite" nodeType="clickEffect" fill="hold" presetClass="exit" presetID="45">
                                  <p:stCondLst>
                                    <p:cond delay="0"/>
                                  </p:stCondLst>
                                  <p:childTnLst>
                                    <p:animEffect filter="fade" transition="in">
                                      <p:cBhvr additive="repl">
                                        <p:cTn id="533" dur="2000"/>
                                        <p:tgtEl>
                                          <p:spTgt spid="548"/>
                                        </p:tgtEl>
                                      </p:cBhvr>
                                    </p:animEffect>
                                    <p:anim calcmode="lin" valueType="str">
                                      <p:cBhvr additive="repl">
                                        <p:cTn id="534"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35" dur="2000"/>
                                        <p:tgtEl>
                                          <p:spTgt spid="548"/>
                                        </p:tgtEl>
                                      </p:cBhvr>
                                      <p:tavLst>
                                        <p:tav tm="0">
                                          <p:val>
                                            <p:strVal val="height"/>
                                          </p:val>
                                        </p:tav>
                                        <p:tav tm="100000">
                                          <p:val>
                                            <p:strVal val="height"/>
                                          </p:val>
                                        </p:tav>
                                      </p:tavLst>
                                    </p:anim>
                                    <p:set>
                                      <p:cBhvr>
                                        <p:cTn id="536" dur="1" fill="hold">
                                          <p:stCondLst>
                                            <p:cond delay="1999"/>
                                          </p:stCondLst>
                                        </p:cTn>
                                        <p:tgtEl>
                                          <p:spTgt spid="548"/>
                                        </p:tgtEl>
                                        <p:attrNameLst>
                                          <p:attrName>style.visibility</p:attrName>
                                        </p:attrNameLst>
                                      </p:cBhvr>
                                      <p:to>
                                        <p:strVal val="hidden"/>
                                      </p:to>
                                    </p:set>
                                  </p:childTnLst>
                                </p:cTn>
                              </p:par>
                            </p:childTnLst>
                          </p:cTn>
                        </p:par>
                      </p:childTnLst>
                    </p:cTn>
                  </p:par>
                  <p:par>
                    <p:cTn id="537" dur="indefinite" fill="hold">
                      <p:stCondLst>
                        <p:cond delay="indefinite"/>
                      </p:stCondLst>
                      <p:childTnLst>
                        <p:par>
                          <p:cTn id="538" dur="indefinite" fill="hold">
                            <p:stCondLst>
                              <p:cond delay="0"/>
                            </p:stCondLst>
                            <p:childTnLst>
                              <p:par>
                                <p:cTn id="539" dur="indefinite" nodeType="clickEffect" fill="hold" presetClass="exit" presetID="45">
                                  <p:stCondLst>
                                    <p:cond delay="0"/>
                                  </p:stCondLst>
                                  <p:childTnLst>
                                    <p:animEffect filter="fade" transition="in">
                                      <p:cBhvr additive="repl">
                                        <p:cTn id="540" dur="2000"/>
                                        <p:tgtEl>
                                          <p:spTgt spid="548"/>
                                        </p:tgtEl>
                                      </p:cBhvr>
                                    </p:animEffect>
                                    <p:anim calcmode="lin" valueType="str">
                                      <p:cBhvr additive="repl">
                                        <p:cTn id="541"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42" dur="2000"/>
                                        <p:tgtEl>
                                          <p:spTgt spid="548"/>
                                        </p:tgtEl>
                                      </p:cBhvr>
                                      <p:tavLst>
                                        <p:tav tm="0">
                                          <p:val>
                                            <p:strVal val="height"/>
                                          </p:val>
                                        </p:tav>
                                        <p:tav tm="100000">
                                          <p:val>
                                            <p:strVal val="height"/>
                                          </p:val>
                                        </p:tav>
                                      </p:tavLst>
                                    </p:anim>
                                    <p:set>
                                      <p:cBhvr>
                                        <p:cTn id="543" dur="1" fill="hold">
                                          <p:stCondLst>
                                            <p:cond delay="1999"/>
                                          </p:stCondLst>
                                        </p:cTn>
                                        <p:tgtEl>
                                          <p:spTgt spid="548"/>
                                        </p:tgtEl>
                                        <p:attrNameLst>
                                          <p:attrName>style.visibility</p:attrName>
                                        </p:attrNameLst>
                                      </p:cBhvr>
                                      <p:to>
                                        <p:strVal val="hidden"/>
                                      </p:to>
                                    </p:set>
                                  </p:childTnLst>
                                </p:cTn>
                              </p:par>
                            </p:childTnLst>
                          </p:cTn>
                        </p:par>
                      </p:childTnLst>
                    </p:cTn>
                  </p:par>
                  <p:par>
                    <p:cTn id="544" dur="indefinite" fill="hold">
                      <p:stCondLst>
                        <p:cond delay="indefinite"/>
                      </p:stCondLst>
                      <p:childTnLst>
                        <p:par>
                          <p:cTn id="545" dur="indefinite" fill="hold">
                            <p:stCondLst>
                              <p:cond delay="0"/>
                            </p:stCondLst>
                            <p:childTnLst>
                              <p:par>
                                <p:cTn id="546" dur="indefinite" nodeType="clickEffect" fill="hold" presetClass="exit" presetID="45">
                                  <p:stCondLst>
                                    <p:cond delay="0"/>
                                  </p:stCondLst>
                                  <p:childTnLst>
                                    <p:animEffect filter="fade" transition="in">
                                      <p:cBhvr additive="repl">
                                        <p:cTn id="547" dur="2000"/>
                                        <p:tgtEl>
                                          <p:spTgt spid="548"/>
                                        </p:tgtEl>
                                      </p:cBhvr>
                                    </p:animEffect>
                                    <p:anim calcmode="lin" valueType="str">
                                      <p:cBhvr additive="repl">
                                        <p:cTn id="548"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49" dur="2000"/>
                                        <p:tgtEl>
                                          <p:spTgt spid="548"/>
                                        </p:tgtEl>
                                      </p:cBhvr>
                                      <p:tavLst>
                                        <p:tav tm="0">
                                          <p:val>
                                            <p:strVal val="height"/>
                                          </p:val>
                                        </p:tav>
                                        <p:tav tm="100000">
                                          <p:val>
                                            <p:strVal val="height"/>
                                          </p:val>
                                        </p:tav>
                                      </p:tavLst>
                                    </p:anim>
                                    <p:set>
                                      <p:cBhvr>
                                        <p:cTn id="550" dur="1" fill="hold">
                                          <p:stCondLst>
                                            <p:cond delay="1999"/>
                                          </p:stCondLst>
                                        </p:cTn>
                                        <p:tgtEl>
                                          <p:spTgt spid="548"/>
                                        </p:tgtEl>
                                        <p:attrNameLst>
                                          <p:attrName>style.visibility</p:attrName>
                                        </p:attrNameLst>
                                      </p:cBhvr>
                                      <p:to>
                                        <p:strVal val="hidden"/>
                                      </p:to>
                                    </p:set>
                                  </p:childTnLst>
                                </p:cTn>
                              </p:par>
                            </p:childTnLst>
                          </p:cTn>
                        </p:par>
                      </p:childTnLst>
                    </p:cTn>
                  </p:par>
                  <p:par>
                    <p:cTn id="551" dur="indefinite" fill="hold">
                      <p:stCondLst>
                        <p:cond delay="indefinite"/>
                      </p:stCondLst>
                      <p:childTnLst>
                        <p:par>
                          <p:cTn id="552" dur="indefinite" fill="hold">
                            <p:stCondLst>
                              <p:cond delay="0"/>
                            </p:stCondLst>
                            <p:childTnLst>
                              <p:par>
                                <p:cTn id="553" dur="indefinite" nodeType="clickEffect" fill="hold" presetClass="exit" presetID="45">
                                  <p:stCondLst>
                                    <p:cond delay="0"/>
                                  </p:stCondLst>
                                  <p:childTnLst>
                                    <p:animEffect filter="fade" transition="in">
                                      <p:cBhvr additive="repl">
                                        <p:cTn id="554" dur="2000"/>
                                        <p:tgtEl>
                                          <p:spTgt spid="548"/>
                                        </p:tgtEl>
                                      </p:cBhvr>
                                    </p:animEffect>
                                    <p:anim calcmode="lin" valueType="str">
                                      <p:cBhvr additive="repl">
                                        <p:cTn id="555"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56" dur="2000"/>
                                        <p:tgtEl>
                                          <p:spTgt spid="548"/>
                                        </p:tgtEl>
                                      </p:cBhvr>
                                      <p:tavLst>
                                        <p:tav tm="0">
                                          <p:val>
                                            <p:strVal val="height"/>
                                          </p:val>
                                        </p:tav>
                                        <p:tav tm="100000">
                                          <p:val>
                                            <p:strVal val="height"/>
                                          </p:val>
                                        </p:tav>
                                      </p:tavLst>
                                    </p:anim>
                                    <p:set>
                                      <p:cBhvr>
                                        <p:cTn id="557" dur="1" fill="hold">
                                          <p:stCondLst>
                                            <p:cond delay="1999"/>
                                          </p:stCondLst>
                                        </p:cTn>
                                        <p:tgtEl>
                                          <p:spTgt spid="548"/>
                                        </p:tgtEl>
                                        <p:attrNameLst>
                                          <p:attrName>style.visibility</p:attrName>
                                        </p:attrNameLst>
                                      </p:cBhvr>
                                      <p:to>
                                        <p:strVal val="hidden"/>
                                      </p:to>
                                    </p:set>
                                  </p:childTnLst>
                                </p:cTn>
                              </p:par>
                            </p:childTnLst>
                          </p:cTn>
                        </p:par>
                      </p:childTnLst>
                    </p:cTn>
                  </p:par>
                  <p:par>
                    <p:cTn id="558" dur="indefinite" fill="hold">
                      <p:stCondLst>
                        <p:cond delay="indefinite"/>
                      </p:stCondLst>
                      <p:childTnLst>
                        <p:par>
                          <p:cTn id="559" dur="indefinite" fill="hold">
                            <p:stCondLst>
                              <p:cond delay="0"/>
                            </p:stCondLst>
                            <p:childTnLst>
                              <p:par>
                                <p:cTn id="560" dur="indefinite" nodeType="clickEffect" fill="hold" presetClass="exit" presetID="45">
                                  <p:stCondLst>
                                    <p:cond delay="0"/>
                                  </p:stCondLst>
                                  <p:childTnLst>
                                    <p:animEffect filter="fade" transition="in">
                                      <p:cBhvr additive="repl">
                                        <p:cTn id="561" dur="2000"/>
                                        <p:tgtEl>
                                          <p:spTgt spid="548"/>
                                        </p:tgtEl>
                                      </p:cBhvr>
                                    </p:animEffect>
                                    <p:anim calcmode="lin" valueType="str">
                                      <p:cBhvr additive="repl">
                                        <p:cTn id="562"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63" dur="2000"/>
                                        <p:tgtEl>
                                          <p:spTgt spid="548"/>
                                        </p:tgtEl>
                                      </p:cBhvr>
                                      <p:tavLst>
                                        <p:tav tm="0">
                                          <p:val>
                                            <p:strVal val="height"/>
                                          </p:val>
                                        </p:tav>
                                        <p:tav tm="100000">
                                          <p:val>
                                            <p:strVal val="height"/>
                                          </p:val>
                                        </p:tav>
                                      </p:tavLst>
                                    </p:anim>
                                    <p:set>
                                      <p:cBhvr>
                                        <p:cTn id="564" dur="1" fill="hold">
                                          <p:stCondLst>
                                            <p:cond delay="1999"/>
                                          </p:stCondLst>
                                        </p:cTn>
                                        <p:tgtEl>
                                          <p:spTgt spid="548"/>
                                        </p:tgtEl>
                                        <p:attrNameLst>
                                          <p:attrName>style.visibility</p:attrName>
                                        </p:attrNameLst>
                                      </p:cBhvr>
                                      <p:to>
                                        <p:strVal val="hidden"/>
                                      </p:to>
                                    </p:set>
                                  </p:childTnLst>
                                </p:cTn>
                              </p:par>
                            </p:childTnLst>
                          </p:cTn>
                        </p:par>
                      </p:childTnLst>
                    </p:cTn>
                  </p:par>
                  <p:par>
                    <p:cTn id="565" dur="indefinite" fill="hold">
                      <p:stCondLst>
                        <p:cond delay="indefinite"/>
                      </p:stCondLst>
                      <p:childTnLst>
                        <p:par>
                          <p:cTn id="566" dur="indefinite" fill="hold">
                            <p:stCondLst>
                              <p:cond delay="0"/>
                            </p:stCondLst>
                            <p:childTnLst>
                              <p:par>
                                <p:cTn id="567" dur="indefinite" nodeType="clickEffect" fill="hold" presetClass="exit" presetID="45">
                                  <p:stCondLst>
                                    <p:cond delay="0"/>
                                  </p:stCondLst>
                                  <p:childTnLst>
                                    <p:animEffect filter="fade" transition="in">
                                      <p:cBhvr additive="repl">
                                        <p:cTn id="568" dur="2000"/>
                                        <p:tgtEl>
                                          <p:spTgt spid="548"/>
                                        </p:tgtEl>
                                      </p:cBhvr>
                                    </p:animEffect>
                                    <p:anim calcmode="lin" valueType="str">
                                      <p:cBhvr additive="repl">
                                        <p:cTn id="569"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70" dur="2000"/>
                                        <p:tgtEl>
                                          <p:spTgt spid="548"/>
                                        </p:tgtEl>
                                      </p:cBhvr>
                                      <p:tavLst>
                                        <p:tav tm="0">
                                          <p:val>
                                            <p:strVal val="height"/>
                                          </p:val>
                                        </p:tav>
                                        <p:tav tm="100000">
                                          <p:val>
                                            <p:strVal val="height"/>
                                          </p:val>
                                        </p:tav>
                                      </p:tavLst>
                                    </p:anim>
                                    <p:set>
                                      <p:cBhvr>
                                        <p:cTn id="571" dur="1" fill="hold">
                                          <p:stCondLst>
                                            <p:cond delay="1999"/>
                                          </p:stCondLst>
                                        </p:cTn>
                                        <p:tgtEl>
                                          <p:spTgt spid="548"/>
                                        </p:tgtEl>
                                        <p:attrNameLst>
                                          <p:attrName>style.visibility</p:attrName>
                                        </p:attrNameLst>
                                      </p:cBhvr>
                                      <p:to>
                                        <p:strVal val="hidden"/>
                                      </p:to>
                                    </p:set>
                                  </p:childTnLst>
                                </p:cTn>
                              </p:par>
                            </p:childTnLst>
                          </p:cTn>
                        </p:par>
                      </p:childTnLst>
                    </p:cTn>
                  </p:par>
                  <p:par>
                    <p:cTn id="572" dur="indefinite" fill="hold">
                      <p:stCondLst>
                        <p:cond delay="indefinite"/>
                      </p:stCondLst>
                      <p:childTnLst>
                        <p:par>
                          <p:cTn id="573" dur="indefinite" fill="hold">
                            <p:stCondLst>
                              <p:cond delay="0"/>
                            </p:stCondLst>
                            <p:childTnLst>
                              <p:par>
                                <p:cTn id="574" dur="indefinite" nodeType="clickEffect" fill="hold" presetClass="exit" presetID="45">
                                  <p:stCondLst>
                                    <p:cond delay="0"/>
                                  </p:stCondLst>
                                  <p:childTnLst>
                                    <p:animEffect filter="fade" transition="in">
                                      <p:cBhvr additive="repl">
                                        <p:cTn id="575" dur="2000"/>
                                        <p:tgtEl>
                                          <p:spTgt spid="548"/>
                                        </p:tgtEl>
                                      </p:cBhvr>
                                    </p:animEffect>
                                    <p:anim calcmode="lin" valueType="str">
                                      <p:cBhvr additive="repl">
                                        <p:cTn id="576"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77" dur="2000"/>
                                        <p:tgtEl>
                                          <p:spTgt spid="548"/>
                                        </p:tgtEl>
                                      </p:cBhvr>
                                      <p:tavLst>
                                        <p:tav tm="0">
                                          <p:val>
                                            <p:strVal val="height"/>
                                          </p:val>
                                        </p:tav>
                                        <p:tav tm="100000">
                                          <p:val>
                                            <p:strVal val="height"/>
                                          </p:val>
                                        </p:tav>
                                      </p:tavLst>
                                    </p:anim>
                                    <p:set>
                                      <p:cBhvr>
                                        <p:cTn id="578" dur="1" fill="hold">
                                          <p:stCondLst>
                                            <p:cond delay="1999"/>
                                          </p:stCondLst>
                                        </p:cTn>
                                        <p:tgtEl>
                                          <p:spTgt spid="548"/>
                                        </p:tgtEl>
                                        <p:attrNameLst>
                                          <p:attrName>style.visibility</p:attrName>
                                        </p:attrNameLst>
                                      </p:cBhvr>
                                      <p:to>
                                        <p:strVal val="hidden"/>
                                      </p:to>
                                    </p:set>
                                  </p:childTnLst>
                                </p:cTn>
                              </p:par>
                            </p:childTnLst>
                          </p:cTn>
                        </p:par>
                      </p:childTnLst>
                    </p:cTn>
                  </p:par>
                  <p:par>
                    <p:cTn id="579" dur="indefinite" fill="hold">
                      <p:stCondLst>
                        <p:cond delay="indefinite"/>
                      </p:stCondLst>
                      <p:childTnLst>
                        <p:par>
                          <p:cTn id="580" dur="indefinite" fill="hold">
                            <p:stCondLst>
                              <p:cond delay="0"/>
                            </p:stCondLst>
                            <p:childTnLst>
                              <p:par>
                                <p:cTn id="581" dur="indefinite" nodeType="clickEffect" fill="hold" presetClass="exit" presetID="45">
                                  <p:stCondLst>
                                    <p:cond delay="0"/>
                                  </p:stCondLst>
                                  <p:childTnLst>
                                    <p:animEffect filter="fade" transition="in">
                                      <p:cBhvr additive="repl">
                                        <p:cTn id="582" dur="2000"/>
                                        <p:tgtEl>
                                          <p:spTgt spid="548"/>
                                        </p:tgtEl>
                                      </p:cBhvr>
                                    </p:animEffect>
                                    <p:anim calcmode="lin" valueType="str">
                                      <p:cBhvr additive="repl">
                                        <p:cTn id="583"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84" dur="2000"/>
                                        <p:tgtEl>
                                          <p:spTgt spid="548"/>
                                        </p:tgtEl>
                                      </p:cBhvr>
                                      <p:tavLst>
                                        <p:tav tm="0">
                                          <p:val>
                                            <p:strVal val="height"/>
                                          </p:val>
                                        </p:tav>
                                        <p:tav tm="100000">
                                          <p:val>
                                            <p:strVal val="height"/>
                                          </p:val>
                                        </p:tav>
                                      </p:tavLst>
                                    </p:anim>
                                    <p:set>
                                      <p:cBhvr>
                                        <p:cTn id="585" dur="1" fill="hold">
                                          <p:stCondLst>
                                            <p:cond delay="1999"/>
                                          </p:stCondLst>
                                        </p:cTn>
                                        <p:tgtEl>
                                          <p:spTgt spid="548"/>
                                        </p:tgtEl>
                                        <p:attrNameLst>
                                          <p:attrName>style.visibility</p:attrName>
                                        </p:attrNameLst>
                                      </p:cBhvr>
                                      <p:to>
                                        <p:strVal val="hidden"/>
                                      </p:to>
                                    </p:set>
                                  </p:childTnLst>
                                </p:cTn>
                              </p:par>
                            </p:childTnLst>
                          </p:cTn>
                        </p:par>
                      </p:childTnLst>
                    </p:cTn>
                  </p:par>
                  <p:par>
                    <p:cTn id="586" dur="indefinite" fill="hold">
                      <p:stCondLst>
                        <p:cond delay="indefinite"/>
                      </p:stCondLst>
                      <p:childTnLst>
                        <p:par>
                          <p:cTn id="587" dur="indefinite" fill="hold">
                            <p:stCondLst>
                              <p:cond delay="0"/>
                            </p:stCondLst>
                            <p:childTnLst>
                              <p:par>
                                <p:cTn id="588" dur="indefinite" nodeType="clickEffect" fill="hold" presetClass="exit" presetID="45">
                                  <p:stCondLst>
                                    <p:cond delay="0"/>
                                  </p:stCondLst>
                                  <p:childTnLst>
                                    <p:animEffect filter="fade" transition="in">
                                      <p:cBhvr additive="repl">
                                        <p:cTn id="589" dur="2000"/>
                                        <p:tgtEl>
                                          <p:spTgt spid="548"/>
                                        </p:tgtEl>
                                      </p:cBhvr>
                                    </p:animEffect>
                                    <p:anim calcmode="lin" valueType="str">
                                      <p:cBhvr additive="repl">
                                        <p:cTn id="590" dur="2000"/>
                                        <p:tgtEl>
                                          <p:spTgt spid="548"/>
                                        </p:tgtEl>
                                      </p:cBhvr>
                                      <p:tavLst>
                                        <p:tav tm="0">
                                          <p:val>
                                            <p:strVal val="width"/>
                                          </p:val>
                                        </p:tav>
                                        <p:tav tm="5000">
                                          <p:val>
                                            <p:strVal val="0.92*width"/>
                                          </p:val>
                                        </p:tav>
                                        <p:tav tm="10000">
                                          <p:val>
                                            <p:strVal val="0.71*width"/>
                                          </p:val>
                                        </p:tav>
                                        <p:tav tm="15000">
                                          <p:val>
                                            <p:strVal val="0.38*width"/>
                                          </p:val>
                                        </p:tav>
                                        <p:tav tm="25000">
                                          <p:val>
                                            <p:strVal val="-0.38*width"/>
                                          </p:val>
                                        </p:tav>
                                        <p:tav tm="30000">
                                          <p:val>
                                            <p:strVal val="-0.71*width"/>
                                          </p:val>
                                        </p:tav>
                                        <p:tav tm="35000">
                                          <p:val>
                                            <p:strVal val="-0.92*width"/>
                                          </p:val>
                                        </p:tav>
                                        <p:tav tm="40000">
                                          <p:val>
                                            <p:strVal val="-width"/>
                                          </p:val>
                                        </p:tav>
                                        <p:tav tm="45000">
                                          <p:val>
                                            <p:strVal val="-0.92*width"/>
                                          </p:val>
                                        </p:tav>
                                        <p:tav tm="50000">
                                          <p:val>
                                            <p:strVal val="-0.71*width"/>
                                          </p:val>
                                        </p:tav>
                                        <p:tav tm="55000">
                                          <p:val>
                                            <p:strVal val="-0.38*width"/>
                                          </p:val>
                                        </p:tav>
                                        <p:tav tm="65000">
                                          <p:val>
                                            <p:strVal val="0.38*width"/>
                                          </p:val>
                                        </p:tav>
                                        <p:tav tm="70000">
                                          <p:val>
                                            <p:strVal val="0.71*width"/>
                                          </p:val>
                                        </p:tav>
                                        <p:tav tm="75000">
                                          <p:val>
                                            <p:strVal val="0.92*width"/>
                                          </p:val>
                                        </p:tav>
                                        <p:tav tm="80000">
                                          <p:val>
                                            <p:strVal val="width"/>
                                          </p:val>
                                        </p:tav>
                                        <p:tav tm="85000">
                                          <p:val>
                                            <p:strVal val="0.92*width"/>
                                          </p:val>
                                        </p:tav>
                                        <p:tav tm="90000">
                                          <p:val>
                                            <p:strVal val="0.71*width"/>
                                          </p:val>
                                        </p:tav>
                                        <p:tav tm="95000">
                                          <p:val>
                                            <p:strVal val="0.38*width"/>
                                          </p:val>
                                        </p:tav>
                                      </p:tavLst>
                                    </p:anim>
                                    <p:anim calcmode="lin" valueType="str">
                                      <p:cBhvr additive="repl">
                                        <p:cTn id="591" dur="2000"/>
                                        <p:tgtEl>
                                          <p:spTgt spid="548"/>
                                        </p:tgtEl>
                                      </p:cBhvr>
                                      <p:tavLst>
                                        <p:tav tm="0">
                                          <p:val>
                                            <p:strVal val="height"/>
                                          </p:val>
                                        </p:tav>
                                        <p:tav tm="100000">
                                          <p:val>
                                            <p:strVal val="height"/>
                                          </p:val>
                                        </p:tav>
                                      </p:tavLst>
                                    </p:anim>
                                    <p:set>
                                      <p:cBhvr>
                                        <p:cTn id="592" dur="1" fill="hold">
                                          <p:stCondLst>
                                            <p:cond delay="1999"/>
                                          </p:stCondLst>
                                        </p:cTn>
                                        <p:tgtEl>
                                          <p:spTgt spid="548"/>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9" name="CustomShape 1"/>
          <p:cNvSpPr/>
          <p:nvPr/>
        </p:nvSpPr>
        <p:spPr>
          <a:xfrm>
            <a:off x="468360" y="1844640"/>
            <a:ext cx="8423280" cy="1798560"/>
          </a:xfrm>
          <a:prstGeom prst="rect">
            <a:avLst/>
          </a:prstGeom>
          <a:noFill/>
          <a:ln>
            <a:noFill/>
          </a:ln>
        </p:spPr>
        <p:style>
          <a:lnRef idx="0"/>
          <a:fillRef idx="0"/>
          <a:effectRef idx="0"/>
          <a:fontRef idx="minor"/>
        </p:style>
        <p:txBody>
          <a:bodyPr lIns="0" rIns="18360" tIns="0" bIns="0" anchor="b">
            <a:noAutofit/>
          </a:bodyPr>
          <a:p>
            <a:pPr algn="r">
              <a:lnSpc>
                <a:spcPct val="100000"/>
              </a:lnSpc>
            </a:pPr>
            <a:r>
              <a:rPr b="1" lang="es-ES" sz="4400" spc="-1" strike="noStrike">
                <a:solidFill>
                  <a:srgbClr val="000000"/>
                </a:solidFill>
                <a:latin typeface="Times New Roman"/>
                <a:ea typeface="DejaVu Sans"/>
              </a:rPr>
              <a:t>DIOS EN BUSCA DEL HOMBRE</a:t>
            </a:r>
            <a:endParaRPr b="0" lang="es-ES" sz="4400" spc="-1" strike="noStrike">
              <a:latin typeface="Arial"/>
            </a:endParaRPr>
          </a:p>
        </p:txBody>
      </p:sp>
      <p:sp>
        <p:nvSpPr>
          <p:cNvPr id="550" name="CustomShape 2"/>
          <p:cNvSpPr/>
          <p:nvPr/>
        </p:nvSpPr>
        <p:spPr>
          <a:xfrm>
            <a:off x="6443640" y="5589720"/>
            <a:ext cx="2374920" cy="774720"/>
          </a:xfrm>
          <a:prstGeom prst="rect">
            <a:avLst/>
          </a:prstGeom>
          <a:noFill/>
          <a:ln>
            <a:noFill/>
          </a:ln>
        </p:spPr>
        <p:style>
          <a:lnRef idx="0"/>
          <a:fillRef idx="0"/>
          <a:effectRef idx="0"/>
          <a:fontRef idx="minor"/>
        </p:style>
      </p:sp>
    </p:spTree>
  </p:cSld>
  <p:transition spd="slow">
    <p:dissolve/>
  </p:transition>
  <p:timing>
    <p:tnLst>
      <p:par>
        <p:cTn id="593" dur="indefinite" restart="never" nodeType="tmRoot">
          <p:childTnLst>
            <p:seq>
              <p:cTn id="594" dur="indefinite" nodeType="mainSeq">
                <p:childTnLst>
                  <p:par>
                    <p:cTn id="595" dur="indefinite" fill="hold">
                      <p:stCondLst>
                        <p:cond delay="indefinite"/>
                      </p:stCondLst>
                      <p:childTnLst>
                        <p:par>
                          <p:cTn id="596" dur="indefinite" fill="hold">
                            <p:stCondLst>
                              <p:cond delay="0"/>
                            </p:stCondLst>
                            <p:childTnLst>
                              <p:par>
                                <p:cTn id="597" dur="indefinite" nodeType="clickEffect" fill="hold" presetClass="entr" presetID="21" presetSubtype="1">
                                  <p:stCondLst>
                                    <p:cond delay="0"/>
                                  </p:stCondLst>
                                  <p:childTnLst>
                                    <p:set>
                                      <p:cBhvr>
                                        <p:cTn id="598" dur="1" fill="hold">
                                          <p:stCondLst>
                                            <p:cond delay="0"/>
                                          </p:stCondLst>
                                        </p:cTn>
                                        <p:tgtEl>
                                          <p:spTgt spid="549"/>
                                        </p:tgtEl>
                                        <p:attrNameLst>
                                          <p:attrName>style.visibility</p:attrName>
                                        </p:attrNameLst>
                                      </p:cBhvr>
                                      <p:to>
                                        <p:strVal val="visible"/>
                                      </p:to>
                                    </p:set>
                                    <p:animEffect filter="wheel(1)" transition="in">
                                      <p:cBhvr additive="repl">
                                        <p:cTn id="599" dur="2000"/>
                                        <p:tgtEl>
                                          <p:spTgt spid="549"/>
                                        </p:tgtEl>
                                      </p:cBhvr>
                                    </p:animEffect>
                                  </p:childTnLst>
                                </p:cTn>
                              </p:par>
                            </p:childTnLst>
                          </p:cTn>
                        </p:par>
                      </p:childTnLst>
                    </p:cTn>
                  </p:par>
                  <p:par>
                    <p:cTn id="600" dur="indefinite" fill="hold">
                      <p:stCondLst>
                        <p:cond delay="indefinite"/>
                      </p:stCondLst>
                      <p:childTnLst>
                        <p:par>
                          <p:cTn id="601" dur="indefinite" fill="hold">
                            <p:stCondLst>
                              <p:cond delay="0"/>
                            </p:stCondLst>
                            <p:childTnLst>
                              <p:par>
                                <p:cTn id="602" dur="indefinite" nodeType="clickEffect" fill="hold" presetClass="entr" presetID="22" presetSubtype="4">
                                  <p:stCondLst>
                                    <p:cond delay="0"/>
                                  </p:stCondLst>
                                  <p:childTnLst>
                                    <p:set>
                                      <p:cBhvr>
                                        <p:cTn id="603" dur="1" fill="hold">
                                          <p:stCondLst>
                                            <p:cond delay="0"/>
                                          </p:stCondLst>
                                        </p:cTn>
                                        <p:tgtEl>
                                          <p:spTgt spid="550"/>
                                        </p:tgtEl>
                                        <p:attrNameLst>
                                          <p:attrName>style.visibility</p:attrName>
                                        </p:attrNameLst>
                                      </p:cBhvr>
                                      <p:to>
                                        <p:strVal val="visible"/>
                                      </p:to>
                                    </p:set>
                                    <p:animEffect filter="wipe(down)" transition="out">
                                      <p:cBhvr additive="repl">
                                        <p:cTn id="604" dur="500"/>
                                        <p:tgtEl>
                                          <p:spTgt spid="55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51" name="CustomShape 1"/>
          <p:cNvSpPr/>
          <p:nvPr/>
        </p:nvSpPr>
        <p:spPr>
          <a:xfrm>
            <a:off x="2411280" y="189000"/>
            <a:ext cx="3959280" cy="574560"/>
          </a:xfrm>
          <a:prstGeom prst="rect">
            <a:avLst/>
          </a:prstGeom>
          <a:noFill/>
          <a:ln>
            <a:noFill/>
          </a:ln>
        </p:spPr>
        <p:style>
          <a:lnRef idx="0"/>
          <a:fillRef idx="0"/>
          <a:effectRef idx="0"/>
          <a:fontRef idx="minor"/>
        </p:style>
        <p:txBody>
          <a:bodyPr lIns="0" rIns="0" tIns="45000" bIns="0" anchor="b">
            <a:noAutofit/>
          </a:bodyPr>
          <a:p>
            <a:pPr>
              <a:lnSpc>
                <a:spcPct val="100000"/>
              </a:lnSpc>
            </a:pPr>
            <a:r>
              <a:rPr b="1" lang="es-ES" sz="2400" spc="-1" strike="noStrike">
                <a:solidFill>
                  <a:srgbClr val="7030a0"/>
                </a:solidFill>
                <a:latin typeface="Times New Roman"/>
                <a:ea typeface="DejaVu Sans"/>
              </a:rPr>
              <a:t>ESQUEMA DE LA UNIDAD</a:t>
            </a:r>
            <a:endParaRPr b="0" lang="es-ES" sz="2400" spc="-1" strike="noStrike">
              <a:latin typeface="Arial"/>
            </a:endParaRPr>
          </a:p>
        </p:txBody>
      </p:sp>
      <p:sp>
        <p:nvSpPr>
          <p:cNvPr id="552" name="CustomShape 2"/>
          <p:cNvSpPr/>
          <p:nvPr/>
        </p:nvSpPr>
        <p:spPr>
          <a:xfrm>
            <a:off x="179280" y="981000"/>
            <a:ext cx="8712360" cy="5399280"/>
          </a:xfrm>
          <a:prstGeom prst="rect">
            <a:avLst/>
          </a:prstGeom>
          <a:noFill/>
          <a:ln>
            <a:noFill/>
          </a:ln>
        </p:spPr>
        <p:style>
          <a:lnRef idx="0"/>
          <a:fillRef idx="0"/>
          <a:effectRef idx="0"/>
          <a:fontRef idx="minor"/>
        </p:style>
        <p:txBody>
          <a:bodyPr lIns="90000" rIns="90000" tIns="45000" bIns="45000">
            <a:noAutofit/>
          </a:bodyPr>
          <a:p>
            <a:pPr>
              <a:lnSpc>
                <a:spcPct val="100000"/>
              </a:lnSpc>
            </a:pPr>
            <a:r>
              <a:rPr b="1" lang="es-ES" sz="2400" spc="-1" strike="noStrike">
                <a:solidFill>
                  <a:srgbClr val="7030a0"/>
                </a:solidFill>
                <a:latin typeface="Times New Roman"/>
                <a:ea typeface="DejaVu Sans"/>
              </a:rPr>
              <a:t>1. DIOS SE DA A CONOCER</a:t>
            </a:r>
            <a:endParaRPr b="0" lang="es-ES" sz="2400" spc="-1" strike="noStrike">
              <a:latin typeface="Arial"/>
            </a:endParaRPr>
          </a:p>
          <a:p>
            <a:pPr>
              <a:lnSpc>
                <a:spcPct val="100000"/>
              </a:lnSpc>
            </a:pPr>
            <a:r>
              <a:rPr b="0" lang="es-ES" sz="2400" spc="-1" strike="noStrike">
                <a:solidFill>
                  <a:srgbClr val="333300"/>
                </a:solidFill>
                <a:latin typeface="Times New Roman"/>
                <a:ea typeface="DejaVu Sans"/>
              </a:rPr>
              <a:t>	</a:t>
            </a:r>
            <a:r>
              <a:rPr b="1" lang="es-ES" sz="2400" spc="-1" strike="noStrike">
                <a:solidFill>
                  <a:srgbClr val="c00000"/>
                </a:solidFill>
                <a:latin typeface="Times New Roman"/>
                <a:ea typeface="DejaVu Sans"/>
              </a:rPr>
              <a:t>- La revelación sobrenatural.</a:t>
            </a:r>
            <a:endParaRPr b="0" lang="es-ES" sz="2400" spc="-1" strike="noStrike">
              <a:latin typeface="Arial"/>
            </a:endParaRPr>
          </a:p>
          <a:p>
            <a:pPr>
              <a:lnSpc>
                <a:spcPct val="100000"/>
              </a:lnSpc>
            </a:pPr>
            <a:r>
              <a:rPr b="1" lang="es-ES" sz="2400" spc="-1" strike="noStrike">
                <a:solidFill>
                  <a:srgbClr val="c00000"/>
                </a:solidFill>
                <a:latin typeface="Times New Roman"/>
                <a:ea typeface="DejaVu Sans"/>
              </a:rPr>
              <a:t>	</a:t>
            </a:r>
            <a:r>
              <a:rPr b="1" lang="es-ES" sz="2400" spc="-1" strike="noStrike">
                <a:solidFill>
                  <a:srgbClr val="c00000"/>
                </a:solidFill>
                <a:latin typeface="Times New Roman"/>
                <a:ea typeface="DejaVu Sans"/>
              </a:rPr>
              <a:t>- Hechos y palabras.</a:t>
            </a:r>
            <a:endParaRPr b="0" lang="es-ES" sz="2400" spc="-1" strike="noStrike">
              <a:latin typeface="Arial"/>
            </a:endParaRPr>
          </a:p>
          <a:p>
            <a:pPr>
              <a:lnSpc>
                <a:spcPct val="100000"/>
              </a:lnSpc>
            </a:pPr>
            <a:r>
              <a:rPr b="1" lang="es-ES" sz="2400" spc="-1" strike="noStrike">
                <a:solidFill>
                  <a:srgbClr val="7030a0"/>
                </a:solidFill>
                <a:latin typeface="Times New Roman"/>
                <a:ea typeface="DejaVu Sans"/>
              </a:rPr>
              <a:t>2. EL DIOS DE LA BIBLIA</a:t>
            </a:r>
            <a:endParaRPr b="0" lang="es-ES" sz="2400" spc="-1" strike="noStrike">
              <a:latin typeface="Arial"/>
            </a:endParaRPr>
          </a:p>
          <a:p>
            <a:pPr>
              <a:lnSpc>
                <a:spcPct val="100000"/>
              </a:lnSpc>
            </a:pPr>
            <a:r>
              <a:rPr b="0" lang="es-ES" sz="2400" spc="-1" strike="noStrike">
                <a:solidFill>
                  <a:srgbClr val="333300"/>
                </a:solidFill>
                <a:latin typeface="Times New Roman"/>
                <a:ea typeface="DejaVu Sans"/>
              </a:rPr>
              <a:t>	</a:t>
            </a:r>
            <a:r>
              <a:rPr b="1" lang="es-ES" sz="2400" spc="-1" strike="noStrike">
                <a:solidFill>
                  <a:srgbClr val="c00000"/>
                </a:solidFill>
                <a:latin typeface="Times New Roman"/>
                <a:ea typeface="DejaVu Sans"/>
              </a:rPr>
              <a:t>- El nombre de Dios.</a:t>
            </a:r>
            <a:endParaRPr b="0" lang="es-ES" sz="2400" spc="-1" strike="noStrike">
              <a:latin typeface="Arial"/>
            </a:endParaRPr>
          </a:p>
          <a:p>
            <a:pPr>
              <a:lnSpc>
                <a:spcPct val="100000"/>
              </a:lnSpc>
            </a:pPr>
            <a:r>
              <a:rPr b="1" lang="es-ES" sz="2400" spc="-1" strike="noStrike">
                <a:solidFill>
                  <a:srgbClr val="c00000"/>
                </a:solidFill>
                <a:latin typeface="Times New Roman"/>
                <a:ea typeface="DejaVu Sans"/>
              </a:rPr>
              <a:t>	</a:t>
            </a:r>
            <a:r>
              <a:rPr b="1" lang="es-ES" sz="2400" spc="-1" strike="noStrike">
                <a:solidFill>
                  <a:srgbClr val="c00000"/>
                </a:solidFill>
                <a:latin typeface="Times New Roman"/>
                <a:ea typeface="DejaVu Sans"/>
              </a:rPr>
              <a:t>- La santidad y la fidelidad de Dios.</a:t>
            </a:r>
            <a:endParaRPr b="0" lang="es-ES" sz="2400" spc="-1" strike="noStrike">
              <a:latin typeface="Arial"/>
            </a:endParaRPr>
          </a:p>
          <a:p>
            <a:pPr>
              <a:lnSpc>
                <a:spcPct val="100000"/>
              </a:lnSpc>
            </a:pPr>
            <a:r>
              <a:rPr b="1" lang="es-ES" sz="2400" spc="-1" strike="noStrike">
                <a:solidFill>
                  <a:srgbClr val="c00000"/>
                </a:solidFill>
                <a:latin typeface="Times New Roman"/>
                <a:ea typeface="DejaVu Sans"/>
              </a:rPr>
              <a:t>	</a:t>
            </a:r>
            <a:r>
              <a:rPr b="1" lang="es-ES" sz="2400" spc="-1" strike="noStrike">
                <a:solidFill>
                  <a:srgbClr val="c00000"/>
                </a:solidFill>
                <a:latin typeface="Times New Roman"/>
                <a:ea typeface="DejaVu Sans"/>
              </a:rPr>
              <a:t>- Dios es amor.</a:t>
            </a:r>
            <a:endParaRPr b="0" lang="es-ES" sz="2400" spc="-1" strike="noStrike">
              <a:latin typeface="Arial"/>
            </a:endParaRPr>
          </a:p>
          <a:p>
            <a:pPr>
              <a:lnSpc>
                <a:spcPct val="100000"/>
              </a:lnSpc>
            </a:pPr>
            <a:r>
              <a:rPr b="1" lang="es-ES" sz="2400" spc="-1" strike="noStrike">
                <a:solidFill>
                  <a:srgbClr val="7030a0"/>
                </a:solidFill>
                <a:latin typeface="Times New Roman"/>
                <a:ea typeface="DejaVu Sans"/>
              </a:rPr>
              <a:t>3. LOS ORIGENES DE LA REVELACION</a:t>
            </a:r>
            <a:endParaRPr b="0" lang="es-ES" sz="2400" spc="-1" strike="noStrike">
              <a:latin typeface="Arial"/>
            </a:endParaRPr>
          </a:p>
          <a:p>
            <a:pPr>
              <a:lnSpc>
                <a:spcPct val="100000"/>
              </a:lnSpc>
            </a:pPr>
            <a:r>
              <a:rPr b="0" lang="es-ES" sz="2400" spc="-1" strike="noStrike">
                <a:solidFill>
                  <a:srgbClr val="333300"/>
                </a:solidFill>
                <a:latin typeface="Times New Roman"/>
                <a:ea typeface="DejaVu Sans"/>
              </a:rPr>
              <a:t>	</a:t>
            </a:r>
            <a:r>
              <a:rPr b="1" lang="es-ES" sz="2400" spc="-1" strike="noStrike">
                <a:solidFill>
                  <a:srgbClr val="c00000"/>
                </a:solidFill>
                <a:latin typeface="Times New Roman"/>
                <a:ea typeface="DejaVu Sans"/>
              </a:rPr>
              <a:t>- La Creación.</a:t>
            </a:r>
            <a:endParaRPr b="0" lang="es-ES" sz="2400" spc="-1" strike="noStrike">
              <a:latin typeface="Arial"/>
            </a:endParaRPr>
          </a:p>
          <a:p>
            <a:pPr>
              <a:lnSpc>
                <a:spcPct val="100000"/>
              </a:lnSpc>
            </a:pPr>
            <a:r>
              <a:rPr b="1" lang="es-ES" sz="2400" spc="-1" strike="noStrike">
                <a:solidFill>
                  <a:srgbClr val="c00000"/>
                </a:solidFill>
                <a:latin typeface="Times New Roman"/>
                <a:ea typeface="DejaVu Sans"/>
              </a:rPr>
              <a:t>	</a:t>
            </a:r>
            <a:r>
              <a:rPr b="1" lang="es-ES" sz="2400" spc="-1" strike="noStrike">
                <a:solidFill>
                  <a:srgbClr val="c00000"/>
                </a:solidFill>
                <a:latin typeface="Times New Roman"/>
                <a:ea typeface="DejaVu Sans"/>
              </a:rPr>
              <a:t>- El pecado original.</a:t>
            </a:r>
            <a:endParaRPr b="0" lang="es-ES" sz="2400" spc="-1" strike="noStrike">
              <a:latin typeface="Arial"/>
            </a:endParaRPr>
          </a:p>
          <a:p>
            <a:pPr>
              <a:lnSpc>
                <a:spcPct val="100000"/>
              </a:lnSpc>
            </a:pPr>
            <a:r>
              <a:rPr b="1" lang="es-ES" sz="2400" spc="-1" strike="noStrike">
                <a:solidFill>
                  <a:srgbClr val="c00000"/>
                </a:solidFill>
                <a:latin typeface="Times New Roman"/>
                <a:ea typeface="DejaVu Sans"/>
              </a:rPr>
              <a:t>	</a:t>
            </a:r>
            <a:r>
              <a:rPr b="1" lang="es-ES" sz="2400" spc="-1" strike="noStrike">
                <a:solidFill>
                  <a:srgbClr val="c00000"/>
                </a:solidFill>
                <a:latin typeface="Times New Roman"/>
                <a:ea typeface="DejaVu Sans"/>
              </a:rPr>
              <a:t>- Las consecuencias.</a:t>
            </a:r>
            <a:endParaRPr b="0" lang="es-ES" sz="2400" spc="-1" strike="noStrike">
              <a:latin typeface="Arial"/>
            </a:endParaRPr>
          </a:p>
        </p:txBody>
      </p:sp>
    </p:spTree>
  </p:cSld>
  <p:transition spd="slow">
    <p:dissolve/>
  </p:transition>
  <p:timing>
    <p:tnLst>
      <p:par>
        <p:cTn id="605" dur="indefinite" restart="never" nodeType="tmRoot">
          <p:childTnLst>
            <p:seq>
              <p:cTn id="606" dur="indefinite" nodeType="mainSeq">
                <p:childTnLst>
                  <p:par>
                    <p:cTn id="607" dur="indefinite" fill="hold">
                      <p:stCondLst>
                        <p:cond delay="indefinite"/>
                      </p:stCondLst>
                      <p:childTnLst>
                        <p:par>
                          <p:cTn id="608" dur="indefinite" fill="hold">
                            <p:stCondLst>
                              <p:cond delay="0"/>
                            </p:stCondLst>
                            <p:childTnLst>
                              <p:par>
                                <p:cTn id="609" dur="indefinite" nodeType="clickEffect" fill="hold" presetClass="entr" presetID="2" presetSubtype="4">
                                  <p:stCondLst>
                                    <p:cond delay="0"/>
                                  </p:stCondLst>
                                  <p:childTnLst>
                                    <p:set>
                                      <p:cBhvr>
                                        <p:cTn id="610" dur="1" fill="hold">
                                          <p:stCondLst>
                                            <p:cond delay="0"/>
                                          </p:stCondLst>
                                        </p:cTn>
                                        <p:tgtEl>
                                          <p:spTgt spid="551"/>
                                        </p:tgtEl>
                                        <p:attrNameLst>
                                          <p:attrName>style.visibility</p:attrName>
                                        </p:attrNameLst>
                                      </p:cBhvr>
                                      <p:to>
                                        <p:strVal val="visible"/>
                                      </p:to>
                                    </p:set>
                                    <p:anim calcmode="lin" valueType="num">
                                      <p:cBhvr additive="repl">
                                        <p:cTn id="611" dur="500" fill="hold"/>
                                        <p:tgtEl>
                                          <p:spTgt spid="551"/>
                                        </p:tgtEl>
                                        <p:attrNameLst>
                                          <p:attrName>ppt_x</p:attrName>
                                        </p:attrNameLst>
                                      </p:cBhvr>
                                      <p:tavLst>
                                        <p:tav tm="0">
                                          <p:val>
                                            <p:strVal val="#ppt_x"/>
                                          </p:val>
                                        </p:tav>
                                        <p:tav tm="100000">
                                          <p:val>
                                            <p:strVal val="#ppt_x"/>
                                          </p:val>
                                        </p:tav>
                                      </p:tavLst>
                                    </p:anim>
                                    <p:anim calcmode="lin" valueType="num">
                                      <p:cBhvr additive="repl">
                                        <p:cTn id="612" dur="500" fill="hold"/>
                                        <p:tgtEl>
                                          <p:spTgt spid="551"/>
                                        </p:tgtEl>
                                        <p:attrNameLst>
                                          <p:attrName>ppt_y</p:attrName>
                                        </p:attrNameLst>
                                      </p:cBhvr>
                                      <p:tavLst>
                                        <p:tav tm="0">
                                          <p:val>
                                            <p:strVal val="1+#ppt_h/2"/>
                                          </p:val>
                                        </p:tav>
                                        <p:tav tm="100000">
                                          <p:val>
                                            <p:strVal val="#ppt_y"/>
                                          </p:val>
                                        </p:tav>
                                      </p:tavLst>
                                    </p:anim>
                                  </p:childTnLst>
                                </p:cTn>
                              </p:par>
                            </p:childTnLst>
                          </p:cTn>
                        </p:par>
                      </p:childTnLst>
                    </p:cTn>
                  </p:par>
                  <p:par>
                    <p:cTn id="613" dur="indefinite" fill="hold">
                      <p:stCondLst>
                        <p:cond delay="indefinite"/>
                      </p:stCondLst>
                      <p:childTnLst>
                        <p:par>
                          <p:cTn id="614" dur="indefinite" fill="hold">
                            <p:stCondLst>
                              <p:cond delay="0"/>
                            </p:stCondLst>
                            <p:childTnLst>
                              <p:par>
                                <p:cTn id="615" dur="indefinite" nodeType="clickEffect" fill="hold" presetClass="entr" presetID="42">
                                  <p:stCondLst>
                                    <p:cond delay="0"/>
                                  </p:stCondLst>
                                  <p:childTnLst>
                                    <p:set>
                                      <p:cBhvr>
                                        <p:cTn id="616" dur="1" fill="hold">
                                          <p:stCondLst>
                                            <p:cond delay="0"/>
                                          </p:stCondLst>
                                        </p:cTn>
                                        <p:tgtEl>
                                          <p:spTgt spid="552">
                                            <p:txEl>
                                              <p:pRg st="0" end="0"/>
                                            </p:txEl>
                                          </p:spTgt>
                                        </p:tgtEl>
                                        <p:attrNameLst>
                                          <p:attrName>style.visibility</p:attrName>
                                        </p:attrNameLst>
                                      </p:cBhvr>
                                      <p:to>
                                        <p:strVal val="visible"/>
                                      </p:to>
                                    </p:set>
                                    <p:animEffect filter="fade" transition="in">
                                      <p:cBhvr additive="repl">
                                        <p:cTn id="617" dur="1000"/>
                                        <p:tgtEl>
                                          <p:spTgt spid="552">
                                            <p:txEl>
                                              <p:pRg st="0" end="0"/>
                                            </p:txEl>
                                          </p:spTgt>
                                        </p:tgtEl>
                                      </p:cBhvr>
                                    </p:animEffect>
                                    <p:anim calcmode="lin" valueType="num">
                                      <p:cBhvr additive="repl">
                                        <p:cTn id="618" dur="1000" fill="hold"/>
                                        <p:tgtEl>
                                          <p:spTgt spid="552">
                                            <p:txEl>
                                              <p:pRg st="0" end="0"/>
                                            </p:txEl>
                                          </p:spTgt>
                                        </p:tgtEl>
                                        <p:attrNameLst>
                                          <p:attrName>ppt_x</p:attrName>
                                        </p:attrNameLst>
                                      </p:cBhvr>
                                      <p:tavLst>
                                        <p:tav tm="0">
                                          <p:val>
                                            <p:strVal val="#ppt_x"/>
                                          </p:val>
                                        </p:tav>
                                        <p:tav tm="100000">
                                          <p:val>
                                            <p:strVal val="#ppt_x"/>
                                          </p:val>
                                        </p:tav>
                                      </p:tavLst>
                                    </p:anim>
                                    <p:anim calcmode="lin" valueType="num">
                                      <p:cBhvr additive="repl">
                                        <p:cTn id="619" dur="1000" fill="hold"/>
                                        <p:tgtEl>
                                          <p:spTgt spid="5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20" dur="indefinite" fill="hold">
                      <p:stCondLst>
                        <p:cond delay="indefinite"/>
                      </p:stCondLst>
                      <p:childTnLst>
                        <p:par>
                          <p:cTn id="621" dur="indefinite" fill="hold">
                            <p:stCondLst>
                              <p:cond delay="0"/>
                            </p:stCondLst>
                            <p:childTnLst>
                              <p:par>
                                <p:cTn id="622" dur="indefinite" nodeType="clickEffect" fill="hold" presetClass="entr" presetID="42">
                                  <p:stCondLst>
                                    <p:cond delay="0"/>
                                  </p:stCondLst>
                                  <p:childTnLst>
                                    <p:set>
                                      <p:cBhvr>
                                        <p:cTn id="623" dur="1" fill="hold">
                                          <p:stCondLst>
                                            <p:cond delay="0"/>
                                          </p:stCondLst>
                                        </p:cTn>
                                        <p:tgtEl>
                                          <p:spTgt spid="552"/>
                                        </p:tgtEl>
                                        <p:attrNameLst>
                                          <p:attrName>style.visibility</p:attrName>
                                        </p:attrNameLst>
                                      </p:cBhvr>
                                      <p:to>
                                        <p:strVal val="visible"/>
                                      </p:to>
                                    </p:set>
                                    <p:animEffect filter="fade" transition="in">
                                      <p:cBhvr additive="repl">
                                        <p:cTn id="624" dur="1000"/>
                                        <p:tgtEl>
                                          <p:spTgt spid="552"/>
                                        </p:tgtEl>
                                      </p:cBhvr>
                                    </p:animEffect>
                                    <p:anim calcmode="lin" valueType="num">
                                      <p:cBhvr additive="repl">
                                        <p:cTn id="625" dur="1000" fill="hold"/>
                                        <p:tgtEl>
                                          <p:spTgt spid="552"/>
                                        </p:tgtEl>
                                        <p:attrNameLst>
                                          <p:attrName>ppt_x</p:attrName>
                                        </p:attrNameLst>
                                      </p:cBhvr>
                                      <p:tavLst>
                                        <p:tav tm="0">
                                          <p:val>
                                            <p:strVal val="#ppt_x"/>
                                          </p:val>
                                        </p:tav>
                                        <p:tav tm="100000">
                                          <p:val>
                                            <p:strVal val="#ppt_x"/>
                                          </p:val>
                                        </p:tav>
                                      </p:tavLst>
                                    </p:anim>
                                    <p:anim calcmode="lin" valueType="num">
                                      <p:cBhvr additive="repl">
                                        <p:cTn id="626"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627" dur="indefinite" fill="hold">
                      <p:stCondLst>
                        <p:cond delay="indefinite"/>
                      </p:stCondLst>
                      <p:childTnLst>
                        <p:par>
                          <p:cTn id="628" dur="indefinite" fill="hold">
                            <p:stCondLst>
                              <p:cond delay="0"/>
                            </p:stCondLst>
                            <p:childTnLst>
                              <p:par>
                                <p:cTn id="629" dur="indefinite" nodeType="clickEffect" fill="hold" presetClass="entr" presetID="42">
                                  <p:stCondLst>
                                    <p:cond delay="0"/>
                                  </p:stCondLst>
                                  <p:childTnLst>
                                    <p:set>
                                      <p:cBhvr>
                                        <p:cTn id="630" dur="1" fill="hold">
                                          <p:stCondLst>
                                            <p:cond delay="0"/>
                                          </p:stCondLst>
                                        </p:cTn>
                                        <p:tgtEl>
                                          <p:spTgt spid="552"/>
                                        </p:tgtEl>
                                        <p:attrNameLst>
                                          <p:attrName>style.visibility</p:attrName>
                                        </p:attrNameLst>
                                      </p:cBhvr>
                                      <p:to>
                                        <p:strVal val="visible"/>
                                      </p:to>
                                    </p:set>
                                    <p:animEffect filter="fade" transition="in">
                                      <p:cBhvr additive="repl">
                                        <p:cTn id="631" dur="1000"/>
                                        <p:tgtEl>
                                          <p:spTgt spid="552"/>
                                        </p:tgtEl>
                                      </p:cBhvr>
                                    </p:animEffect>
                                    <p:anim calcmode="lin" valueType="num">
                                      <p:cBhvr additive="repl">
                                        <p:cTn id="632" dur="1000" fill="hold"/>
                                        <p:tgtEl>
                                          <p:spTgt spid="552"/>
                                        </p:tgtEl>
                                        <p:attrNameLst>
                                          <p:attrName>ppt_x</p:attrName>
                                        </p:attrNameLst>
                                      </p:cBhvr>
                                      <p:tavLst>
                                        <p:tav tm="0">
                                          <p:val>
                                            <p:strVal val="#ppt_x"/>
                                          </p:val>
                                        </p:tav>
                                        <p:tav tm="100000">
                                          <p:val>
                                            <p:strVal val="#ppt_x"/>
                                          </p:val>
                                        </p:tav>
                                      </p:tavLst>
                                    </p:anim>
                                    <p:anim calcmode="lin" valueType="num">
                                      <p:cBhvr additive="repl">
                                        <p:cTn id="633"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634" dur="indefinite" fill="hold">
                      <p:stCondLst>
                        <p:cond delay="indefinite"/>
                      </p:stCondLst>
                      <p:childTnLst>
                        <p:par>
                          <p:cTn id="635" dur="indefinite" fill="hold">
                            <p:stCondLst>
                              <p:cond delay="0"/>
                            </p:stCondLst>
                            <p:childTnLst>
                              <p:par>
                                <p:cTn id="636" dur="indefinite" nodeType="clickEffect" fill="hold" presetClass="entr" presetID="42">
                                  <p:stCondLst>
                                    <p:cond delay="0"/>
                                  </p:stCondLst>
                                  <p:childTnLst>
                                    <p:set>
                                      <p:cBhvr>
                                        <p:cTn id="637" dur="1" fill="hold">
                                          <p:stCondLst>
                                            <p:cond delay="0"/>
                                          </p:stCondLst>
                                        </p:cTn>
                                        <p:tgtEl>
                                          <p:spTgt spid="552"/>
                                        </p:tgtEl>
                                        <p:attrNameLst>
                                          <p:attrName>style.visibility</p:attrName>
                                        </p:attrNameLst>
                                      </p:cBhvr>
                                      <p:to>
                                        <p:strVal val="visible"/>
                                      </p:to>
                                    </p:set>
                                    <p:animEffect filter="fade" transition="in">
                                      <p:cBhvr additive="repl">
                                        <p:cTn id="638" dur="1000"/>
                                        <p:tgtEl>
                                          <p:spTgt spid="552"/>
                                        </p:tgtEl>
                                      </p:cBhvr>
                                    </p:animEffect>
                                    <p:anim calcmode="lin" valueType="num">
                                      <p:cBhvr additive="repl">
                                        <p:cTn id="639" dur="1000" fill="hold"/>
                                        <p:tgtEl>
                                          <p:spTgt spid="552"/>
                                        </p:tgtEl>
                                        <p:attrNameLst>
                                          <p:attrName>ppt_x</p:attrName>
                                        </p:attrNameLst>
                                      </p:cBhvr>
                                      <p:tavLst>
                                        <p:tav tm="0">
                                          <p:val>
                                            <p:strVal val="#ppt_x"/>
                                          </p:val>
                                        </p:tav>
                                        <p:tav tm="100000">
                                          <p:val>
                                            <p:strVal val="#ppt_x"/>
                                          </p:val>
                                        </p:tav>
                                      </p:tavLst>
                                    </p:anim>
                                    <p:anim calcmode="lin" valueType="num">
                                      <p:cBhvr additive="repl">
                                        <p:cTn id="640"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641" dur="indefinite" fill="hold">
                      <p:stCondLst>
                        <p:cond delay="indefinite"/>
                      </p:stCondLst>
                      <p:childTnLst>
                        <p:par>
                          <p:cTn id="642" dur="indefinite" fill="hold">
                            <p:stCondLst>
                              <p:cond delay="0"/>
                            </p:stCondLst>
                            <p:childTnLst>
                              <p:par>
                                <p:cTn id="643" dur="indefinite" nodeType="clickEffect" fill="hold" presetClass="entr" presetID="42">
                                  <p:stCondLst>
                                    <p:cond delay="0"/>
                                  </p:stCondLst>
                                  <p:childTnLst>
                                    <p:set>
                                      <p:cBhvr>
                                        <p:cTn id="644" dur="1" fill="hold">
                                          <p:stCondLst>
                                            <p:cond delay="0"/>
                                          </p:stCondLst>
                                        </p:cTn>
                                        <p:tgtEl>
                                          <p:spTgt spid="552"/>
                                        </p:tgtEl>
                                        <p:attrNameLst>
                                          <p:attrName>style.visibility</p:attrName>
                                        </p:attrNameLst>
                                      </p:cBhvr>
                                      <p:to>
                                        <p:strVal val="visible"/>
                                      </p:to>
                                    </p:set>
                                    <p:animEffect filter="fade" transition="in">
                                      <p:cBhvr additive="repl">
                                        <p:cTn id="645" dur="1000"/>
                                        <p:tgtEl>
                                          <p:spTgt spid="552"/>
                                        </p:tgtEl>
                                      </p:cBhvr>
                                    </p:animEffect>
                                    <p:anim calcmode="lin" valueType="num">
                                      <p:cBhvr additive="repl">
                                        <p:cTn id="646" dur="1000" fill="hold"/>
                                        <p:tgtEl>
                                          <p:spTgt spid="552"/>
                                        </p:tgtEl>
                                        <p:attrNameLst>
                                          <p:attrName>ppt_x</p:attrName>
                                        </p:attrNameLst>
                                      </p:cBhvr>
                                      <p:tavLst>
                                        <p:tav tm="0">
                                          <p:val>
                                            <p:strVal val="#ppt_x"/>
                                          </p:val>
                                        </p:tav>
                                        <p:tav tm="100000">
                                          <p:val>
                                            <p:strVal val="#ppt_x"/>
                                          </p:val>
                                        </p:tav>
                                      </p:tavLst>
                                    </p:anim>
                                    <p:anim calcmode="lin" valueType="num">
                                      <p:cBhvr additive="repl">
                                        <p:cTn id="647"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648" dur="indefinite" fill="hold">
                      <p:stCondLst>
                        <p:cond delay="indefinite"/>
                      </p:stCondLst>
                      <p:childTnLst>
                        <p:par>
                          <p:cTn id="649" dur="indefinite" fill="hold">
                            <p:stCondLst>
                              <p:cond delay="0"/>
                            </p:stCondLst>
                            <p:childTnLst>
                              <p:par>
                                <p:cTn id="650" dur="indefinite" nodeType="clickEffect" fill="hold" presetClass="entr" presetID="42">
                                  <p:stCondLst>
                                    <p:cond delay="0"/>
                                  </p:stCondLst>
                                  <p:childTnLst>
                                    <p:set>
                                      <p:cBhvr>
                                        <p:cTn id="651" dur="1" fill="hold">
                                          <p:stCondLst>
                                            <p:cond delay="0"/>
                                          </p:stCondLst>
                                        </p:cTn>
                                        <p:tgtEl>
                                          <p:spTgt spid="552"/>
                                        </p:tgtEl>
                                        <p:attrNameLst>
                                          <p:attrName>style.visibility</p:attrName>
                                        </p:attrNameLst>
                                      </p:cBhvr>
                                      <p:to>
                                        <p:strVal val="visible"/>
                                      </p:to>
                                    </p:set>
                                    <p:animEffect filter="fade" transition="in">
                                      <p:cBhvr additive="repl">
                                        <p:cTn id="652" dur="1000"/>
                                        <p:tgtEl>
                                          <p:spTgt spid="552"/>
                                        </p:tgtEl>
                                      </p:cBhvr>
                                    </p:animEffect>
                                    <p:anim calcmode="lin" valueType="num">
                                      <p:cBhvr additive="repl">
                                        <p:cTn id="653" dur="1000" fill="hold"/>
                                        <p:tgtEl>
                                          <p:spTgt spid="552"/>
                                        </p:tgtEl>
                                        <p:attrNameLst>
                                          <p:attrName>ppt_x</p:attrName>
                                        </p:attrNameLst>
                                      </p:cBhvr>
                                      <p:tavLst>
                                        <p:tav tm="0">
                                          <p:val>
                                            <p:strVal val="#ppt_x"/>
                                          </p:val>
                                        </p:tav>
                                        <p:tav tm="100000">
                                          <p:val>
                                            <p:strVal val="#ppt_x"/>
                                          </p:val>
                                        </p:tav>
                                      </p:tavLst>
                                    </p:anim>
                                    <p:anim calcmode="lin" valueType="num">
                                      <p:cBhvr additive="repl">
                                        <p:cTn id="654"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655" dur="indefinite" fill="hold">
                      <p:stCondLst>
                        <p:cond delay="indefinite"/>
                      </p:stCondLst>
                      <p:childTnLst>
                        <p:par>
                          <p:cTn id="656" dur="indefinite" fill="hold">
                            <p:stCondLst>
                              <p:cond delay="0"/>
                            </p:stCondLst>
                            <p:childTnLst>
                              <p:par>
                                <p:cTn id="657" dur="indefinite" nodeType="clickEffect" fill="hold" presetClass="entr" presetID="42">
                                  <p:stCondLst>
                                    <p:cond delay="0"/>
                                  </p:stCondLst>
                                  <p:childTnLst>
                                    <p:set>
                                      <p:cBhvr>
                                        <p:cTn id="658" dur="1" fill="hold">
                                          <p:stCondLst>
                                            <p:cond delay="0"/>
                                          </p:stCondLst>
                                        </p:cTn>
                                        <p:tgtEl>
                                          <p:spTgt spid="552"/>
                                        </p:tgtEl>
                                        <p:attrNameLst>
                                          <p:attrName>style.visibility</p:attrName>
                                        </p:attrNameLst>
                                      </p:cBhvr>
                                      <p:to>
                                        <p:strVal val="visible"/>
                                      </p:to>
                                    </p:set>
                                    <p:animEffect filter="fade" transition="in">
                                      <p:cBhvr additive="repl">
                                        <p:cTn id="659" dur="1000"/>
                                        <p:tgtEl>
                                          <p:spTgt spid="552"/>
                                        </p:tgtEl>
                                      </p:cBhvr>
                                    </p:animEffect>
                                    <p:anim calcmode="lin" valueType="num">
                                      <p:cBhvr additive="repl">
                                        <p:cTn id="660" dur="1000" fill="hold"/>
                                        <p:tgtEl>
                                          <p:spTgt spid="552"/>
                                        </p:tgtEl>
                                        <p:attrNameLst>
                                          <p:attrName>ppt_x</p:attrName>
                                        </p:attrNameLst>
                                      </p:cBhvr>
                                      <p:tavLst>
                                        <p:tav tm="0">
                                          <p:val>
                                            <p:strVal val="#ppt_x"/>
                                          </p:val>
                                        </p:tav>
                                        <p:tav tm="100000">
                                          <p:val>
                                            <p:strVal val="#ppt_x"/>
                                          </p:val>
                                        </p:tav>
                                      </p:tavLst>
                                    </p:anim>
                                    <p:anim calcmode="lin" valueType="num">
                                      <p:cBhvr additive="repl">
                                        <p:cTn id="661"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662" dur="indefinite" fill="hold">
                      <p:stCondLst>
                        <p:cond delay="indefinite"/>
                      </p:stCondLst>
                      <p:childTnLst>
                        <p:par>
                          <p:cTn id="663" dur="indefinite" fill="hold">
                            <p:stCondLst>
                              <p:cond delay="0"/>
                            </p:stCondLst>
                            <p:childTnLst>
                              <p:par>
                                <p:cTn id="664" dur="indefinite" nodeType="clickEffect" fill="hold" presetClass="entr" presetID="42">
                                  <p:stCondLst>
                                    <p:cond delay="0"/>
                                  </p:stCondLst>
                                  <p:childTnLst>
                                    <p:set>
                                      <p:cBhvr>
                                        <p:cTn id="665" dur="1" fill="hold">
                                          <p:stCondLst>
                                            <p:cond delay="0"/>
                                          </p:stCondLst>
                                        </p:cTn>
                                        <p:tgtEl>
                                          <p:spTgt spid="552"/>
                                        </p:tgtEl>
                                        <p:attrNameLst>
                                          <p:attrName>style.visibility</p:attrName>
                                        </p:attrNameLst>
                                      </p:cBhvr>
                                      <p:to>
                                        <p:strVal val="visible"/>
                                      </p:to>
                                    </p:set>
                                    <p:animEffect filter="fade" transition="in">
                                      <p:cBhvr additive="repl">
                                        <p:cTn id="666" dur="1000"/>
                                        <p:tgtEl>
                                          <p:spTgt spid="552"/>
                                        </p:tgtEl>
                                      </p:cBhvr>
                                    </p:animEffect>
                                    <p:anim calcmode="lin" valueType="num">
                                      <p:cBhvr additive="repl">
                                        <p:cTn id="667" dur="1000" fill="hold"/>
                                        <p:tgtEl>
                                          <p:spTgt spid="552"/>
                                        </p:tgtEl>
                                        <p:attrNameLst>
                                          <p:attrName>ppt_x</p:attrName>
                                        </p:attrNameLst>
                                      </p:cBhvr>
                                      <p:tavLst>
                                        <p:tav tm="0">
                                          <p:val>
                                            <p:strVal val="#ppt_x"/>
                                          </p:val>
                                        </p:tav>
                                        <p:tav tm="100000">
                                          <p:val>
                                            <p:strVal val="#ppt_x"/>
                                          </p:val>
                                        </p:tav>
                                      </p:tavLst>
                                    </p:anim>
                                    <p:anim calcmode="lin" valueType="num">
                                      <p:cBhvr additive="repl">
                                        <p:cTn id="668"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669" dur="indefinite" fill="hold">
                      <p:stCondLst>
                        <p:cond delay="indefinite"/>
                      </p:stCondLst>
                      <p:childTnLst>
                        <p:par>
                          <p:cTn id="670" dur="indefinite" fill="hold">
                            <p:stCondLst>
                              <p:cond delay="0"/>
                            </p:stCondLst>
                            <p:childTnLst>
                              <p:par>
                                <p:cTn id="671" dur="indefinite" nodeType="clickEffect" fill="hold" presetClass="entr" presetID="42">
                                  <p:stCondLst>
                                    <p:cond delay="0"/>
                                  </p:stCondLst>
                                  <p:childTnLst>
                                    <p:set>
                                      <p:cBhvr>
                                        <p:cTn id="672" dur="1" fill="hold">
                                          <p:stCondLst>
                                            <p:cond delay="0"/>
                                          </p:stCondLst>
                                        </p:cTn>
                                        <p:tgtEl>
                                          <p:spTgt spid="552"/>
                                        </p:tgtEl>
                                        <p:attrNameLst>
                                          <p:attrName>style.visibility</p:attrName>
                                        </p:attrNameLst>
                                      </p:cBhvr>
                                      <p:to>
                                        <p:strVal val="visible"/>
                                      </p:to>
                                    </p:set>
                                    <p:animEffect filter="fade" transition="in">
                                      <p:cBhvr additive="repl">
                                        <p:cTn id="673" dur="1000"/>
                                        <p:tgtEl>
                                          <p:spTgt spid="552"/>
                                        </p:tgtEl>
                                      </p:cBhvr>
                                    </p:animEffect>
                                    <p:anim calcmode="lin" valueType="num">
                                      <p:cBhvr additive="repl">
                                        <p:cTn id="674" dur="1000" fill="hold"/>
                                        <p:tgtEl>
                                          <p:spTgt spid="552"/>
                                        </p:tgtEl>
                                        <p:attrNameLst>
                                          <p:attrName>ppt_x</p:attrName>
                                        </p:attrNameLst>
                                      </p:cBhvr>
                                      <p:tavLst>
                                        <p:tav tm="0">
                                          <p:val>
                                            <p:strVal val="#ppt_x"/>
                                          </p:val>
                                        </p:tav>
                                        <p:tav tm="100000">
                                          <p:val>
                                            <p:strVal val="#ppt_x"/>
                                          </p:val>
                                        </p:tav>
                                      </p:tavLst>
                                    </p:anim>
                                    <p:anim calcmode="lin" valueType="num">
                                      <p:cBhvr additive="repl">
                                        <p:cTn id="675"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676" dur="indefinite" fill="hold">
                      <p:stCondLst>
                        <p:cond delay="indefinite"/>
                      </p:stCondLst>
                      <p:childTnLst>
                        <p:par>
                          <p:cTn id="677" dur="indefinite" fill="hold">
                            <p:stCondLst>
                              <p:cond delay="0"/>
                            </p:stCondLst>
                            <p:childTnLst>
                              <p:par>
                                <p:cTn id="678" dur="indefinite" nodeType="clickEffect" fill="hold" presetClass="entr" presetID="42">
                                  <p:stCondLst>
                                    <p:cond delay="0"/>
                                  </p:stCondLst>
                                  <p:childTnLst>
                                    <p:set>
                                      <p:cBhvr>
                                        <p:cTn id="679" dur="1" fill="hold">
                                          <p:stCondLst>
                                            <p:cond delay="0"/>
                                          </p:stCondLst>
                                        </p:cTn>
                                        <p:tgtEl>
                                          <p:spTgt spid="552"/>
                                        </p:tgtEl>
                                        <p:attrNameLst>
                                          <p:attrName>style.visibility</p:attrName>
                                        </p:attrNameLst>
                                      </p:cBhvr>
                                      <p:to>
                                        <p:strVal val="visible"/>
                                      </p:to>
                                    </p:set>
                                    <p:animEffect filter="fade" transition="in">
                                      <p:cBhvr additive="repl">
                                        <p:cTn id="680" dur="1000"/>
                                        <p:tgtEl>
                                          <p:spTgt spid="552"/>
                                        </p:tgtEl>
                                      </p:cBhvr>
                                    </p:animEffect>
                                    <p:anim calcmode="lin" valueType="num">
                                      <p:cBhvr additive="repl">
                                        <p:cTn id="681" dur="1000" fill="hold"/>
                                        <p:tgtEl>
                                          <p:spTgt spid="552"/>
                                        </p:tgtEl>
                                        <p:attrNameLst>
                                          <p:attrName>ppt_x</p:attrName>
                                        </p:attrNameLst>
                                      </p:cBhvr>
                                      <p:tavLst>
                                        <p:tav tm="0">
                                          <p:val>
                                            <p:strVal val="#ppt_x"/>
                                          </p:val>
                                        </p:tav>
                                        <p:tav tm="100000">
                                          <p:val>
                                            <p:strVal val="#ppt_x"/>
                                          </p:val>
                                        </p:tav>
                                      </p:tavLst>
                                    </p:anim>
                                    <p:anim calcmode="lin" valueType="num">
                                      <p:cBhvr additive="repl">
                                        <p:cTn id="682"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par>
                    <p:cTn id="683" dur="indefinite" fill="hold">
                      <p:stCondLst>
                        <p:cond delay="indefinite"/>
                      </p:stCondLst>
                      <p:childTnLst>
                        <p:par>
                          <p:cTn id="684" dur="indefinite" fill="hold">
                            <p:stCondLst>
                              <p:cond delay="0"/>
                            </p:stCondLst>
                            <p:childTnLst>
                              <p:par>
                                <p:cTn id="685" dur="indefinite" nodeType="clickEffect" fill="hold" presetClass="entr" presetID="42">
                                  <p:stCondLst>
                                    <p:cond delay="0"/>
                                  </p:stCondLst>
                                  <p:childTnLst>
                                    <p:set>
                                      <p:cBhvr>
                                        <p:cTn id="686" dur="1" fill="hold">
                                          <p:stCondLst>
                                            <p:cond delay="0"/>
                                          </p:stCondLst>
                                        </p:cTn>
                                        <p:tgtEl>
                                          <p:spTgt spid="552"/>
                                        </p:tgtEl>
                                        <p:attrNameLst>
                                          <p:attrName>style.visibility</p:attrName>
                                        </p:attrNameLst>
                                      </p:cBhvr>
                                      <p:to>
                                        <p:strVal val="visible"/>
                                      </p:to>
                                    </p:set>
                                    <p:animEffect filter="fade" transition="in">
                                      <p:cBhvr additive="repl">
                                        <p:cTn id="687" dur="1000"/>
                                        <p:tgtEl>
                                          <p:spTgt spid="552"/>
                                        </p:tgtEl>
                                      </p:cBhvr>
                                    </p:animEffect>
                                    <p:anim calcmode="lin" valueType="num">
                                      <p:cBhvr additive="repl">
                                        <p:cTn id="688" dur="1000" fill="hold"/>
                                        <p:tgtEl>
                                          <p:spTgt spid="552"/>
                                        </p:tgtEl>
                                        <p:attrNameLst>
                                          <p:attrName>ppt_x</p:attrName>
                                        </p:attrNameLst>
                                      </p:cBhvr>
                                      <p:tavLst>
                                        <p:tav tm="0">
                                          <p:val>
                                            <p:strVal val="#ppt_x"/>
                                          </p:val>
                                        </p:tav>
                                        <p:tav tm="100000">
                                          <p:val>
                                            <p:strVal val="#ppt_x"/>
                                          </p:val>
                                        </p:tav>
                                      </p:tavLst>
                                    </p:anim>
                                    <p:anim calcmode="lin" valueType="num">
                                      <p:cBhvr additive="repl">
                                        <p:cTn id="689" dur="1000" fill="hold"/>
                                        <p:tgtEl>
                                          <p:spTgt spid="55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53" name="CustomShape 1"/>
          <p:cNvSpPr/>
          <p:nvPr/>
        </p:nvSpPr>
        <p:spPr>
          <a:xfrm>
            <a:off x="252360" y="115920"/>
            <a:ext cx="4319640" cy="574560"/>
          </a:xfrm>
          <a:prstGeom prst="rect">
            <a:avLst/>
          </a:prstGeom>
          <a:noFill/>
          <a:ln>
            <a:noFill/>
          </a:ln>
        </p:spPr>
        <p:style>
          <a:lnRef idx="0"/>
          <a:fillRef idx="0"/>
          <a:effectRef idx="0"/>
          <a:fontRef idx="minor"/>
        </p:style>
        <p:txBody>
          <a:bodyPr lIns="0" rIns="0" tIns="45000" bIns="0" anchor="b">
            <a:noAutofit/>
          </a:bodyPr>
          <a:p>
            <a:pPr>
              <a:lnSpc>
                <a:spcPct val="100000"/>
              </a:lnSpc>
            </a:pPr>
            <a:r>
              <a:rPr b="1" lang="es-ES" sz="2400" spc="-1" strike="noStrike">
                <a:solidFill>
                  <a:srgbClr val="7030a0"/>
                </a:solidFill>
                <a:latin typeface="Times New Roman"/>
                <a:ea typeface="DejaVu Sans"/>
              </a:rPr>
              <a:t>1. DIOS SE DA A CONOCER</a:t>
            </a:r>
            <a:endParaRPr b="0" lang="es-ES" sz="2400" spc="-1" strike="noStrike">
              <a:latin typeface="Arial"/>
            </a:endParaRPr>
          </a:p>
        </p:txBody>
      </p:sp>
      <p:sp>
        <p:nvSpPr>
          <p:cNvPr id="554" name="CustomShape 2"/>
          <p:cNvSpPr/>
          <p:nvPr/>
        </p:nvSpPr>
        <p:spPr>
          <a:xfrm>
            <a:off x="431640" y="936720"/>
            <a:ext cx="8280720" cy="2808360"/>
          </a:xfrm>
          <a:custGeom>
            <a:avLst/>
            <a:gdLst/>
            <a:ahLst/>
            <a:rect l="0" t="0" r="r" b="b"/>
            <a:pathLst>
              <a:path w="1" h="1">
                <a:moveTo>
                  <a:pt x="0" y="0"/>
                </a:moveTo>
                <a:lnTo>
                  <a:pt x="0" y="0"/>
                </a:lnTo>
              </a:path>
            </a:pathLst>
          </a:custGeom>
          <a:solidFill>
            <a:srgbClr val="ffffff"/>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Para la inteligencia humana ese conocimiento de Dios siempre seria extraordinariamente limitado, porque el hombre solo puede conocer a partir de lo que le muestran los sentidos y, a Dios no se le puede ver ni tocar, por ser puramente espiritual: Dios es una realidad tan profunda que desborda la capacidad limitada de nuestra inteligencia.</a:t>
            </a:r>
            <a:endParaRPr b="0" lang="es-ES" sz="2400" spc="-1" strike="noStrike">
              <a:latin typeface="Arial"/>
            </a:endParaRPr>
          </a:p>
        </p:txBody>
      </p:sp>
      <p:sp>
        <p:nvSpPr>
          <p:cNvPr id="555" name="CustomShape 3"/>
          <p:cNvSpPr/>
          <p:nvPr/>
        </p:nvSpPr>
        <p:spPr>
          <a:xfrm>
            <a:off x="792000" y="4248000"/>
            <a:ext cx="7775640" cy="2014560"/>
          </a:xfrm>
          <a:custGeom>
            <a:avLst/>
            <a:gdLst/>
            <a:ahLst/>
            <a:rect l="0" t="0" r="r" b="b"/>
            <a:pathLst>
              <a:path w="1" h="1">
                <a:moveTo>
                  <a:pt x="0" y="0"/>
                </a:moveTo>
                <a:lnTo>
                  <a:pt x="0" y="0"/>
                </a:lnTo>
              </a:path>
            </a:pathLst>
          </a:custGeom>
          <a:solidFill>
            <a:srgbClr val="66ff00"/>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111111"/>
                </a:solidFill>
                <a:latin typeface="Times New Roman"/>
                <a:ea typeface="DejaVu Sans"/>
              </a:rPr>
              <a:t>En la religión cristiana el conocimiento de Dios no es consecuencia de su búsqueda por parte del ser humano, sino al contrario: Dios mismo es quien ha tomado la iniciativa para salir al encuentro del hombre, darse a conocer y mostrarle el camino para llegar hasta él.</a:t>
            </a:r>
            <a:endParaRPr b="0" lang="es-ES" sz="2400" spc="-1" strike="noStrike">
              <a:latin typeface="Arial"/>
            </a:endParaRPr>
          </a:p>
        </p:txBody>
      </p:sp>
    </p:spTree>
  </p:cSld>
  <p:transition spd="slow">
    <p:dissolve/>
  </p:transition>
  <p:timing>
    <p:tnLst>
      <p:par>
        <p:cTn id="690" dur="indefinite" restart="never" nodeType="tmRoot">
          <p:childTnLst>
            <p:seq>
              <p:cTn id="691" dur="indefinite" nodeType="mainSeq">
                <p:childTnLst>
                  <p:par>
                    <p:cTn id="692" dur="indefinite" fill="hold">
                      <p:stCondLst>
                        <p:cond delay="indefinite"/>
                      </p:stCondLst>
                      <p:childTnLst>
                        <p:par>
                          <p:cTn id="693" dur="indefinite" fill="hold">
                            <p:stCondLst>
                              <p:cond delay="0"/>
                            </p:stCondLst>
                            <p:childTnLst>
                              <p:par>
                                <p:cTn id="694" dur="indefinite" nodeType="clickEffect" fill="hold" presetClass="entr" presetID="16" presetSubtype="21">
                                  <p:stCondLst>
                                    <p:cond delay="0"/>
                                  </p:stCondLst>
                                  <p:childTnLst>
                                    <p:set>
                                      <p:cBhvr>
                                        <p:cTn id="695" dur="1" fill="hold">
                                          <p:stCondLst>
                                            <p:cond delay="0"/>
                                          </p:stCondLst>
                                        </p:cTn>
                                        <p:tgtEl>
                                          <p:spTgt spid="553"/>
                                        </p:tgtEl>
                                        <p:attrNameLst>
                                          <p:attrName>style.visibility</p:attrName>
                                        </p:attrNameLst>
                                      </p:cBhvr>
                                      <p:to>
                                        <p:strVal val="visible"/>
                                      </p:to>
                                    </p:set>
                                    <p:animEffect filter="barn(inVertical)" transition="out">
                                      <p:cBhvr additive="repl">
                                        <p:cTn id="696" dur="500"/>
                                        <p:tgtEl>
                                          <p:spTgt spid="553"/>
                                        </p:tgtEl>
                                      </p:cBhvr>
                                    </p:animEffect>
                                  </p:childTnLst>
                                </p:cTn>
                              </p:par>
                            </p:childTnLst>
                          </p:cTn>
                        </p:par>
                      </p:childTnLst>
                    </p:cTn>
                  </p:par>
                  <p:par>
                    <p:cTn id="697" dur="indefinite" fill="hold">
                      <p:stCondLst>
                        <p:cond delay="indefinite"/>
                      </p:stCondLst>
                      <p:childTnLst>
                        <p:par>
                          <p:cTn id="698" dur="indefinite" fill="hold">
                            <p:stCondLst>
                              <p:cond delay="0"/>
                            </p:stCondLst>
                            <p:childTnLst>
                              <p:par>
                                <p:cTn id="699" dur="indefinite" nodeType="clickEffect" fill="hold" presetClass="entr" presetID="31">
                                  <p:stCondLst>
                                    <p:cond delay="0"/>
                                  </p:stCondLst>
                                  <p:childTnLst>
                                    <p:set>
                                      <p:cBhvr>
                                        <p:cTn id="700" dur="1" fill="hold">
                                          <p:stCondLst>
                                            <p:cond delay="0"/>
                                          </p:stCondLst>
                                        </p:cTn>
                                        <p:tgtEl>
                                          <p:spTgt spid="554"/>
                                        </p:tgtEl>
                                        <p:attrNameLst>
                                          <p:attrName>style.visibility</p:attrName>
                                        </p:attrNameLst>
                                      </p:cBhvr>
                                      <p:to>
                                        <p:strVal val="visible"/>
                                      </p:to>
                                    </p:set>
                                    <p:anim calcmode="lin" valueType="str">
                                      <p:cBhvr additive="repl">
                                        <p:cTn id="701" dur="1000" fill="hold"/>
                                        <p:tgtEl>
                                          <p:spTgt spid="554"/>
                                        </p:tgtEl>
                                      </p:cBhvr>
                                      <p:tavLst>
                                        <p:tav tm="100000">
                                          <p:val>
                                            <p:strVal val="width"/>
                                          </p:val>
                                        </p:tav>
                                      </p:tavLst>
                                    </p:anim>
                                    <p:anim calcmode="lin" valueType="str">
                                      <p:cBhvr additive="repl">
                                        <p:cTn id="702" dur="1000" fill="hold"/>
                                        <p:tgtEl>
                                          <p:spTgt spid="554"/>
                                        </p:tgtEl>
                                      </p:cBhvr>
                                      <p:tavLst>
                                        <p:tav tm="100000">
                                          <p:val>
                                            <p:strVal val="height"/>
                                          </p:val>
                                        </p:tav>
                                      </p:tavLst>
                                    </p:anim>
                                    <p:anim calcmode="lin" valueType="str">
                                      <p:cBhvr additive="repl">
                                        <p:cTn id="703" dur="1000" fill="hold"/>
                                        <p:tgtEl>
                                          <p:spTgt spid="554"/>
                                        </p:tgtEl>
                                      </p:cBhvr>
                                      <p:tavLst>
                                        <p:tav tm="0">
                                          <p:val>
                                            <p:strVal val="90"/>
                                          </p:val>
                                        </p:tav>
                                        <p:tav tm="100000">
                                          <p:val>
                                            <p:strVal val="0"/>
                                          </p:val>
                                        </p:tav>
                                      </p:tavLst>
                                    </p:anim>
                                    <p:animEffect filter="fade" transition="in">
                                      <p:cBhvr additive="repl">
                                        <p:cTn id="704" dur="1000"/>
                                        <p:tgtEl>
                                          <p:spTgt spid="554"/>
                                        </p:tgtEl>
                                      </p:cBhvr>
                                    </p:animEffect>
                                  </p:childTnLst>
                                </p:cTn>
                              </p:par>
                            </p:childTnLst>
                          </p:cTn>
                        </p:par>
                      </p:childTnLst>
                    </p:cTn>
                  </p:par>
                  <p:par>
                    <p:cTn id="705" dur="indefinite" fill="hold">
                      <p:stCondLst>
                        <p:cond delay="indefinite"/>
                      </p:stCondLst>
                      <p:childTnLst>
                        <p:par>
                          <p:cTn id="706" dur="indefinite" fill="hold">
                            <p:stCondLst>
                              <p:cond delay="0"/>
                            </p:stCondLst>
                            <p:childTnLst>
                              <p:par>
                                <p:cTn id="707" dur="indefinite" nodeType="clickEffect" fill="hold" presetClass="entr" presetID="31">
                                  <p:stCondLst>
                                    <p:cond delay="0"/>
                                  </p:stCondLst>
                                  <p:childTnLst>
                                    <p:set>
                                      <p:cBhvr>
                                        <p:cTn id="708" dur="1" fill="hold">
                                          <p:stCondLst>
                                            <p:cond delay="0"/>
                                          </p:stCondLst>
                                        </p:cTn>
                                        <p:tgtEl>
                                          <p:spTgt spid="555"/>
                                        </p:tgtEl>
                                        <p:attrNameLst>
                                          <p:attrName>style.visibility</p:attrName>
                                        </p:attrNameLst>
                                      </p:cBhvr>
                                      <p:to>
                                        <p:strVal val="visible"/>
                                      </p:to>
                                    </p:set>
                                    <p:anim calcmode="lin" valueType="str">
                                      <p:cBhvr additive="repl">
                                        <p:cTn id="709" dur="1000" fill="hold"/>
                                        <p:tgtEl>
                                          <p:spTgt spid="555"/>
                                        </p:tgtEl>
                                      </p:cBhvr>
                                      <p:tavLst>
                                        <p:tav tm="100000">
                                          <p:val>
                                            <p:strVal val="width"/>
                                          </p:val>
                                        </p:tav>
                                      </p:tavLst>
                                    </p:anim>
                                    <p:anim calcmode="lin" valueType="str">
                                      <p:cBhvr additive="repl">
                                        <p:cTn id="710" dur="1000" fill="hold"/>
                                        <p:tgtEl>
                                          <p:spTgt spid="555"/>
                                        </p:tgtEl>
                                      </p:cBhvr>
                                      <p:tavLst>
                                        <p:tav tm="100000">
                                          <p:val>
                                            <p:strVal val="height"/>
                                          </p:val>
                                        </p:tav>
                                      </p:tavLst>
                                    </p:anim>
                                    <p:anim calcmode="lin" valueType="str">
                                      <p:cBhvr additive="repl">
                                        <p:cTn id="711" dur="1000" fill="hold"/>
                                        <p:tgtEl>
                                          <p:spTgt spid="555"/>
                                        </p:tgtEl>
                                      </p:cBhvr>
                                      <p:tavLst>
                                        <p:tav tm="0">
                                          <p:val>
                                            <p:strVal val="90"/>
                                          </p:val>
                                        </p:tav>
                                        <p:tav tm="100000">
                                          <p:val>
                                            <p:strVal val="0"/>
                                          </p:val>
                                        </p:tav>
                                      </p:tavLst>
                                    </p:anim>
                                    <p:animEffect filter="fade" transition="in">
                                      <p:cBhvr additive="repl">
                                        <p:cTn id="712" dur="1000"/>
                                        <p:tgtEl>
                                          <p:spTgt spid="5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56" name="CustomShape 1"/>
          <p:cNvSpPr/>
          <p:nvPr/>
        </p:nvSpPr>
        <p:spPr>
          <a:xfrm>
            <a:off x="1052640" y="11160"/>
            <a:ext cx="7272360" cy="1295280"/>
          </a:xfrm>
          <a:custGeom>
            <a:avLst/>
            <a:gdLst/>
            <a:ahLst/>
            <a:rect l="0" t="0" r="r" b="b"/>
            <a:pathLst>
              <a:path w="1" h="1">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path>
            </a:pathLst>
          </a:custGeom>
          <a:solidFill>
            <a:srgbClr val="ff0000"/>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El cristianismo es una religión revelada, recibida, es un don gratuito, un regalo.</a:t>
            </a:r>
            <a:endParaRPr b="0" lang="es-ES" sz="2400" spc="-1" strike="noStrike">
              <a:latin typeface="Arial"/>
            </a:endParaRPr>
          </a:p>
        </p:txBody>
      </p:sp>
      <p:sp>
        <p:nvSpPr>
          <p:cNvPr id="557" name="CustomShape 2"/>
          <p:cNvSpPr/>
          <p:nvPr/>
        </p:nvSpPr>
        <p:spPr>
          <a:xfrm>
            <a:off x="611280" y="4581360"/>
            <a:ext cx="8136000" cy="2014560"/>
          </a:xfrm>
          <a:custGeom>
            <a:avLst/>
            <a:gdLst/>
            <a:ahLst/>
            <a:rect l="0" t="0" r="r" b="b"/>
            <a:pathLst>
              <a:path w="1" h="1">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path>
            </a:pathLst>
          </a:custGeom>
          <a:solidFill>
            <a:srgbClr val="cc3399"/>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Dios es Padre, Hijo y Espíritu Santo, el Hijo se hizo hombre. Al revelarse a sí mismo, Dios quiere que los seres humanos sean capaces de responderle, de conocerlo y de amarlo más allá de lo que ellos serian capaces por sus propias fuerzas.</a:t>
            </a:r>
            <a:endParaRPr b="0" lang="es-ES" sz="2400" spc="-1" strike="noStrike">
              <a:latin typeface="Arial"/>
            </a:endParaRPr>
          </a:p>
        </p:txBody>
      </p:sp>
      <p:pic>
        <p:nvPicPr>
          <p:cNvPr id="558" name="" descr=""/>
          <p:cNvPicPr/>
          <p:nvPr/>
        </p:nvPicPr>
        <p:blipFill>
          <a:blip r:embed="rId2"/>
          <a:stretch/>
        </p:blipFill>
        <p:spPr>
          <a:xfrm>
            <a:off x="826920" y="1484280"/>
            <a:ext cx="4464360" cy="3075120"/>
          </a:xfrm>
          <a:prstGeom prst="rect">
            <a:avLst/>
          </a:prstGeom>
          <a:ln>
            <a:noFill/>
          </a:ln>
        </p:spPr>
      </p:pic>
      <p:sp>
        <p:nvSpPr>
          <p:cNvPr id="559" name="CustomShape 3"/>
          <p:cNvSpPr/>
          <p:nvPr/>
        </p:nvSpPr>
        <p:spPr>
          <a:xfrm>
            <a:off x="5400720" y="3022560"/>
            <a:ext cx="3598920" cy="1366920"/>
          </a:xfrm>
          <a:custGeom>
            <a:avLst/>
            <a:gdLst/>
            <a:ahLst/>
            <a:rect l="0" t="0" r="r" b="b"/>
            <a:pathLst>
              <a:path w="1" h="1">
                <a:moveTo>
                  <a:pt x="0" y="0"/>
                </a:moveTo>
                <a:lnTo>
                  <a:pt x="0" y="0"/>
                </a:lnTo>
              </a:path>
            </a:pathLst>
          </a:custGeom>
          <a:no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ff0000"/>
                </a:solidFill>
                <a:latin typeface="Times New Roman"/>
                <a:ea typeface="DejaVu Sans"/>
              </a:rPr>
              <a:t>Fotograma de la película </a:t>
            </a:r>
            <a:r>
              <a:rPr b="1" i="1" lang="es-ES" sz="2400" spc="-1" strike="noStrike">
                <a:solidFill>
                  <a:srgbClr val="ff0000"/>
                </a:solidFill>
                <a:latin typeface="Times New Roman"/>
                <a:ea typeface="DejaVu Sans"/>
              </a:rPr>
              <a:t>La Pasión</a:t>
            </a:r>
            <a:r>
              <a:rPr b="0" lang="es-ES" sz="2400" spc="-1" strike="noStrike">
                <a:solidFill>
                  <a:srgbClr val="ff0000"/>
                </a:solidFill>
                <a:latin typeface="Times New Roman"/>
                <a:ea typeface="DejaVu Sans"/>
              </a:rPr>
              <a:t>, de Mel Gibson (2004)</a:t>
            </a:r>
            <a:endParaRPr b="0" lang="es-ES" sz="2400" spc="-1" strike="noStrike">
              <a:latin typeface="Arial"/>
            </a:endParaRPr>
          </a:p>
        </p:txBody>
      </p:sp>
    </p:spTree>
  </p:cSld>
  <p:transition spd="slow">
    <p:dissolve/>
  </p:transition>
  <p:timing>
    <p:tnLst>
      <p:par>
        <p:cTn id="713" dur="indefinite" restart="never" nodeType="tmRoot">
          <p:childTnLst>
            <p:seq>
              <p:cTn id="714" dur="indefinite" nodeType="mainSeq">
                <p:childTnLst>
                  <p:par>
                    <p:cTn id="715" dur="indefinite" fill="hold">
                      <p:stCondLst>
                        <p:cond delay="indefinite"/>
                      </p:stCondLst>
                      <p:childTnLst>
                        <p:par>
                          <p:cTn id="716" dur="indefinite" fill="hold">
                            <p:stCondLst>
                              <p:cond delay="0"/>
                            </p:stCondLst>
                            <p:childTnLst>
                              <p:par>
                                <p:cTn id="717" dur="indefinite" nodeType="clickEffect" fill="hold" presetClass="entr" presetID="45">
                                  <p:stCondLst>
                                    <p:cond delay="0"/>
                                  </p:stCondLst>
                                  <p:childTnLst>
                                    <p:set>
                                      <p:cBhvr>
                                        <p:cTn id="718" dur="1" fill="hold">
                                          <p:stCondLst>
                                            <p:cond delay="0"/>
                                          </p:stCondLst>
                                        </p:cTn>
                                        <p:tgtEl>
                                          <p:spTgt spid="556"/>
                                        </p:tgtEl>
                                        <p:attrNameLst>
                                          <p:attrName>style.visibility</p:attrName>
                                        </p:attrNameLst>
                                      </p:cBhvr>
                                      <p:to>
                                        <p:strVal val="visible"/>
                                      </p:to>
                                    </p:set>
                                    <p:animEffect filter="fade" transition="in">
                                      <p:cBhvr additive="repl">
                                        <p:cTn id="719" dur="2000"/>
                                        <p:tgtEl>
                                          <p:spTgt spid="556"/>
                                        </p:tgtEl>
                                      </p:cBhvr>
                                    </p:animEffect>
                                    <p:anim calcmode="lin" valueType="str">
                                      <p:cBhvr additive="repl">
                                        <p:cTn id="720" dur="2000" fill="hold"/>
                                        <p:tgtEl>
                                          <p:spTgt spid="556"/>
                                        </p:tgtEl>
                                      </p:cBhvr>
                                    </p:anim>
                                    <p:anim calcmode="lin" valueType="str">
                                      <p:cBhvr additive="repl">
                                        <p:cTn id="721" dur="2000" fill="hold"/>
                                        <p:tgtEl>
                                          <p:spTgt spid="556"/>
                                        </p:tgtEl>
                                      </p:cBhvr>
                                      <p:tavLst>
                                        <p:tav tm="0">
                                          <p:val>
                                            <p:strVal val="height"/>
                                          </p:val>
                                        </p:tav>
                                        <p:tav tm="100000">
                                          <p:val>
                                            <p:strVal val="height"/>
                                          </p:val>
                                        </p:tav>
                                      </p:tavLst>
                                    </p:anim>
                                  </p:childTnLst>
                                </p:cTn>
                              </p:par>
                            </p:childTnLst>
                          </p:cTn>
                        </p:par>
                      </p:childTnLst>
                    </p:cTn>
                  </p:par>
                  <p:par>
                    <p:cTn id="722" dur="indefinite" fill="hold">
                      <p:stCondLst>
                        <p:cond delay="indefinite"/>
                      </p:stCondLst>
                      <p:childTnLst>
                        <p:par>
                          <p:cTn id="723" dur="indefinite" fill="hold">
                            <p:stCondLst>
                              <p:cond delay="0"/>
                            </p:stCondLst>
                            <p:childTnLst>
                              <p:par>
                                <p:cTn id="724" dur="indefinite" nodeType="clickEffect" fill="hold" presetClass="entr" presetID="6" presetSubtype="16">
                                  <p:stCondLst>
                                    <p:cond delay="0"/>
                                  </p:stCondLst>
                                  <p:childTnLst>
                                    <p:set>
                                      <p:cBhvr>
                                        <p:cTn id="725" dur="1" fill="hold">
                                          <p:stCondLst>
                                            <p:cond delay="0"/>
                                          </p:stCondLst>
                                        </p:cTn>
                                        <p:tgtEl>
                                          <p:spTgt spid="558"/>
                                        </p:tgtEl>
                                        <p:attrNameLst>
                                          <p:attrName>style.visibility</p:attrName>
                                        </p:attrNameLst>
                                      </p:cBhvr>
                                      <p:to>
                                        <p:strVal val="visible"/>
                                      </p:to>
                                    </p:set>
                                    <p:animEffect filter="circle(in)" transition="out">
                                      <p:cBhvr additive="repl">
                                        <p:cTn id="726" dur="2000"/>
                                        <p:tgtEl>
                                          <p:spTgt spid="558"/>
                                        </p:tgtEl>
                                      </p:cBhvr>
                                    </p:animEffect>
                                  </p:childTnLst>
                                </p:cTn>
                              </p:par>
                            </p:childTnLst>
                          </p:cTn>
                        </p:par>
                      </p:childTnLst>
                    </p:cTn>
                  </p:par>
                  <p:par>
                    <p:cTn id="727" dur="indefinite" fill="hold">
                      <p:stCondLst>
                        <p:cond delay="indefinite"/>
                      </p:stCondLst>
                      <p:childTnLst>
                        <p:par>
                          <p:cTn id="728" dur="indefinite" fill="hold">
                            <p:stCondLst>
                              <p:cond delay="0"/>
                            </p:stCondLst>
                            <p:childTnLst>
                              <p:par>
                                <p:cTn id="729" dur="indefinite" nodeType="clickEffect" fill="hold" presetClass="entr" presetID="22" presetSubtype="4">
                                  <p:stCondLst>
                                    <p:cond delay="0"/>
                                  </p:stCondLst>
                                  <p:childTnLst>
                                    <p:set>
                                      <p:cBhvr>
                                        <p:cTn id="730" dur="1" fill="hold">
                                          <p:stCondLst>
                                            <p:cond delay="0"/>
                                          </p:stCondLst>
                                        </p:cTn>
                                        <p:tgtEl>
                                          <p:spTgt spid="559"/>
                                        </p:tgtEl>
                                        <p:attrNameLst>
                                          <p:attrName>style.visibility</p:attrName>
                                        </p:attrNameLst>
                                      </p:cBhvr>
                                      <p:to>
                                        <p:strVal val="visible"/>
                                      </p:to>
                                    </p:set>
                                    <p:animEffect filter="wipe(down)" transition="out">
                                      <p:cBhvr additive="repl">
                                        <p:cTn id="731" dur="500"/>
                                        <p:tgtEl>
                                          <p:spTgt spid="559"/>
                                        </p:tgtEl>
                                      </p:cBhvr>
                                    </p:animEffect>
                                  </p:childTnLst>
                                </p:cTn>
                              </p:par>
                            </p:childTnLst>
                          </p:cTn>
                        </p:par>
                      </p:childTnLst>
                    </p:cTn>
                  </p:par>
                  <p:par>
                    <p:cTn id="732" dur="indefinite" fill="hold">
                      <p:stCondLst>
                        <p:cond delay="indefinite"/>
                      </p:stCondLst>
                      <p:childTnLst>
                        <p:par>
                          <p:cTn id="733" dur="indefinite" fill="hold">
                            <p:stCondLst>
                              <p:cond delay="0"/>
                            </p:stCondLst>
                            <p:childTnLst>
                              <p:par>
                                <p:cTn id="734" dur="indefinite" nodeType="clickEffect" fill="hold" presetClass="entr" presetID="45">
                                  <p:stCondLst>
                                    <p:cond delay="0"/>
                                  </p:stCondLst>
                                  <p:childTnLst>
                                    <p:set>
                                      <p:cBhvr>
                                        <p:cTn id="735" dur="1" fill="hold">
                                          <p:stCondLst>
                                            <p:cond delay="0"/>
                                          </p:stCondLst>
                                        </p:cTn>
                                        <p:tgtEl>
                                          <p:spTgt spid="557"/>
                                        </p:tgtEl>
                                        <p:attrNameLst>
                                          <p:attrName>style.visibility</p:attrName>
                                        </p:attrNameLst>
                                      </p:cBhvr>
                                      <p:to>
                                        <p:strVal val="visible"/>
                                      </p:to>
                                    </p:set>
                                    <p:animEffect filter="fade" transition="in">
                                      <p:cBhvr additive="repl">
                                        <p:cTn id="736" dur="2000"/>
                                        <p:tgtEl>
                                          <p:spTgt spid="557"/>
                                        </p:tgtEl>
                                      </p:cBhvr>
                                    </p:animEffect>
                                    <p:anim calcmode="lin" valueType="str">
                                      <p:cBhvr additive="repl">
                                        <p:cTn id="737" dur="2000" fill="hold"/>
                                        <p:tgtEl>
                                          <p:spTgt spid="557"/>
                                        </p:tgtEl>
                                      </p:cBhvr>
                                    </p:anim>
                                    <p:anim calcmode="lin" valueType="str">
                                      <p:cBhvr additive="repl">
                                        <p:cTn id="738" dur="2000" fill="hold"/>
                                        <p:tgtEl>
                                          <p:spTgt spid="557"/>
                                        </p:tgtEl>
                                      </p:cBhvr>
                                      <p:tavLst>
                                        <p:tav tm="0">
                                          <p:val>
                                            <p:strVal val="height"/>
                                          </p:val>
                                        </p:tav>
                                        <p:tav tm="100000">
                                          <p:val>
                                            <p:strVal val="height"/>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5" name="CustomShape 1"/>
          <p:cNvSpPr/>
          <p:nvPr/>
        </p:nvSpPr>
        <p:spPr>
          <a:xfrm>
            <a:off x="2266920" y="692280"/>
            <a:ext cx="4175280" cy="50328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s-ES" sz="2400" spc="-1" strike="noStrike">
                <a:solidFill>
                  <a:srgbClr val="0070c0"/>
                </a:solidFill>
                <a:latin typeface="Times New Roman"/>
                <a:ea typeface="DejaVu Sans"/>
              </a:rPr>
              <a:t>ESQUEMA DE LA UNIDAD</a:t>
            </a:r>
            <a:endParaRPr b="0" lang="es-ES" sz="2400" spc="-1" strike="noStrike">
              <a:solidFill>
                <a:srgbClr val="000000"/>
              </a:solidFill>
              <a:latin typeface="Arial"/>
            </a:endParaRPr>
          </a:p>
        </p:txBody>
      </p:sp>
      <p:sp>
        <p:nvSpPr>
          <p:cNvPr id="476" name="CustomShape 2"/>
          <p:cNvSpPr/>
          <p:nvPr/>
        </p:nvSpPr>
        <p:spPr>
          <a:xfrm>
            <a:off x="324000" y="1484280"/>
            <a:ext cx="8675640" cy="5254560"/>
          </a:xfrm>
          <a:prstGeom prst="rect">
            <a:avLst/>
          </a:prstGeom>
          <a:noFill/>
          <a:ln>
            <a:noFill/>
          </a:ln>
        </p:spPr>
        <p:style>
          <a:lnRef idx="0"/>
          <a:fillRef idx="0"/>
          <a:effectRef idx="0"/>
          <a:fontRef idx="minor"/>
        </p:style>
        <p:txBody>
          <a:bodyPr lIns="90000" rIns="90000" tIns="45000" bIns="45000">
            <a:noAutofit/>
          </a:bodyPr>
          <a:p>
            <a:pPr marL="68040">
              <a:lnSpc>
                <a:spcPct val="100000"/>
              </a:lnSpc>
            </a:pPr>
            <a:r>
              <a:rPr b="1" lang="es-ES" sz="2400" spc="-1" strike="noStrike">
                <a:solidFill>
                  <a:srgbClr val="c00000"/>
                </a:solidFill>
                <a:latin typeface="Times New Roman"/>
                <a:ea typeface="DejaVu Sans"/>
              </a:rPr>
              <a:t>1. UN FENOMENO UNIVERSAL</a:t>
            </a:r>
            <a:endParaRPr b="0" lang="es-ES" sz="2400" spc="-1" strike="noStrike">
              <a:solidFill>
                <a:srgbClr val="000000"/>
              </a:solidFill>
              <a:latin typeface="Arial"/>
            </a:endParaRPr>
          </a:p>
          <a:p>
            <a:pPr marL="68040">
              <a:lnSpc>
                <a:spcPct val="100000"/>
              </a:lnSpc>
            </a:pPr>
            <a:r>
              <a:rPr b="0" lang="es-ES" sz="2400" spc="-1" strike="noStrike">
                <a:solidFill>
                  <a:srgbClr val="b13f9a"/>
                </a:solidFill>
                <a:latin typeface="Times New Roman"/>
                <a:ea typeface="DejaVu Sans"/>
              </a:rPr>
              <a:t>	</a:t>
            </a:r>
            <a:r>
              <a:rPr b="0" lang="es-ES" sz="2400" spc="-1" strike="noStrike">
                <a:solidFill>
                  <a:srgbClr val="b13f9a"/>
                </a:solidFill>
                <a:latin typeface="Times New Roman"/>
                <a:ea typeface="DejaVu Sans"/>
              </a:rPr>
              <a:t>- La Prehistoria.</a:t>
            </a:r>
            <a:endParaRPr b="0" lang="es-ES" sz="2400" spc="-1" strike="noStrike">
              <a:solidFill>
                <a:srgbClr val="000000"/>
              </a:solidFill>
              <a:latin typeface="Arial"/>
            </a:endParaRPr>
          </a:p>
          <a:p>
            <a:pPr marL="68040">
              <a:lnSpc>
                <a:spcPct val="100000"/>
              </a:lnSpc>
            </a:pPr>
            <a:r>
              <a:rPr b="0" lang="es-ES" sz="2400" spc="-1" strike="noStrike">
                <a:solidFill>
                  <a:srgbClr val="b13f9a"/>
                </a:solidFill>
                <a:latin typeface="Times New Roman"/>
                <a:ea typeface="DejaVu Sans"/>
              </a:rPr>
              <a:t>	</a:t>
            </a:r>
            <a:r>
              <a:rPr b="0" lang="es-ES" sz="2400" spc="-1" strike="noStrike">
                <a:solidFill>
                  <a:srgbClr val="b13f9a"/>
                </a:solidFill>
                <a:latin typeface="Times New Roman"/>
                <a:ea typeface="DejaVu Sans"/>
              </a:rPr>
              <a:t>- Las civilizaciones.</a:t>
            </a:r>
            <a:endParaRPr b="0" lang="es-ES" sz="2400" spc="-1" strike="noStrike">
              <a:solidFill>
                <a:srgbClr val="000000"/>
              </a:solidFill>
              <a:latin typeface="Arial"/>
            </a:endParaRPr>
          </a:p>
          <a:p>
            <a:pPr marL="68040">
              <a:lnSpc>
                <a:spcPct val="100000"/>
              </a:lnSpc>
            </a:pPr>
            <a:r>
              <a:rPr b="1" lang="es-ES" sz="2400" spc="-1" strike="noStrike">
                <a:solidFill>
                  <a:srgbClr val="c00000"/>
                </a:solidFill>
                <a:latin typeface="Times New Roman"/>
                <a:ea typeface="DejaVu Sans"/>
              </a:rPr>
              <a:t>2. LA INTUICION DE DIOS: LA REVELACION NATURAL     </a:t>
            </a:r>
            <a:r>
              <a:rPr b="1" lang="es-ES" sz="2400" spc="-1" strike="noStrike">
                <a:solidFill>
                  <a:srgbClr val="c00000"/>
                </a:solidFill>
                <a:latin typeface="Times New Roman"/>
                <a:ea typeface="DejaVu Sans"/>
              </a:rPr>
              <a:t>	</a:t>
            </a:r>
            <a:r>
              <a:rPr b="0" lang="es-ES" sz="2400" spc="-1" strike="noStrike">
                <a:solidFill>
                  <a:srgbClr val="b13f9a"/>
                </a:solidFill>
                <a:latin typeface="Times New Roman"/>
                <a:ea typeface="DejaVu Sans"/>
              </a:rPr>
              <a:t>- La perfección de la naturaleza.</a:t>
            </a:r>
            <a:endParaRPr b="0" lang="es-ES" sz="2400" spc="-1" strike="noStrike">
              <a:solidFill>
                <a:srgbClr val="000000"/>
              </a:solidFill>
              <a:latin typeface="Arial"/>
            </a:endParaRPr>
          </a:p>
          <a:p>
            <a:pPr marL="68040">
              <a:lnSpc>
                <a:spcPct val="100000"/>
              </a:lnSpc>
            </a:pPr>
            <a:r>
              <a:rPr b="0" lang="es-ES" sz="2400" spc="-1" strike="noStrike">
                <a:solidFill>
                  <a:srgbClr val="b13f9a"/>
                </a:solidFill>
                <a:latin typeface="Times New Roman"/>
                <a:ea typeface="DejaVu Sans"/>
              </a:rPr>
              <a:t>	</a:t>
            </a:r>
            <a:r>
              <a:rPr b="0" lang="es-ES" sz="2400" spc="-1" strike="noStrike">
                <a:solidFill>
                  <a:srgbClr val="b13f9a"/>
                </a:solidFill>
                <a:latin typeface="Times New Roman"/>
                <a:ea typeface="DejaVu Sans"/>
              </a:rPr>
              <a:t>- La inquietud del corazón.</a:t>
            </a:r>
            <a:endParaRPr b="0" lang="es-ES" sz="2400" spc="-1" strike="noStrike">
              <a:solidFill>
                <a:srgbClr val="000000"/>
              </a:solidFill>
              <a:latin typeface="Arial"/>
            </a:endParaRPr>
          </a:p>
          <a:p>
            <a:pPr marL="68040">
              <a:lnSpc>
                <a:spcPct val="100000"/>
              </a:lnSpc>
            </a:pPr>
            <a:r>
              <a:rPr b="1" lang="es-ES" sz="2400" spc="-1" strike="noStrike">
                <a:solidFill>
                  <a:srgbClr val="c00000"/>
                </a:solidFill>
                <a:latin typeface="Times New Roman"/>
                <a:ea typeface="DejaVu Sans"/>
              </a:rPr>
              <a:t>3. LAS RELIGIONES</a:t>
            </a:r>
            <a:endParaRPr b="0" lang="es-ES" sz="2400" spc="-1" strike="noStrike">
              <a:solidFill>
                <a:srgbClr val="000000"/>
              </a:solidFill>
              <a:latin typeface="Arial"/>
            </a:endParaRPr>
          </a:p>
          <a:p>
            <a:pPr marL="68040">
              <a:lnSpc>
                <a:spcPct val="100000"/>
              </a:lnSpc>
            </a:pPr>
            <a:r>
              <a:rPr b="0" lang="es-ES" sz="2400" spc="-1" strike="noStrike">
                <a:solidFill>
                  <a:srgbClr val="b13f9a"/>
                </a:solidFill>
                <a:latin typeface="Times New Roman"/>
                <a:ea typeface="DejaVu Sans"/>
              </a:rPr>
              <a:t>	</a:t>
            </a:r>
            <a:r>
              <a:rPr b="0" lang="es-ES" sz="2400" spc="-1" strike="noStrike">
                <a:solidFill>
                  <a:srgbClr val="b13f9a"/>
                </a:solidFill>
                <a:latin typeface="Times New Roman"/>
                <a:ea typeface="DejaVu Sans"/>
              </a:rPr>
              <a:t>- ¿Qué es la religión?</a:t>
            </a:r>
            <a:endParaRPr b="0" lang="es-ES" sz="2400" spc="-1" strike="noStrike">
              <a:solidFill>
                <a:srgbClr val="000000"/>
              </a:solidFill>
              <a:latin typeface="Arial"/>
            </a:endParaRPr>
          </a:p>
          <a:p>
            <a:pPr marL="68040">
              <a:lnSpc>
                <a:spcPct val="100000"/>
              </a:lnSpc>
            </a:pPr>
            <a:r>
              <a:rPr b="0" lang="es-ES" sz="2400" spc="-1" strike="noStrike">
                <a:solidFill>
                  <a:srgbClr val="b13f9a"/>
                </a:solidFill>
                <a:latin typeface="Times New Roman"/>
                <a:ea typeface="DejaVu Sans"/>
              </a:rPr>
              <a:t>	</a:t>
            </a:r>
            <a:r>
              <a:rPr b="0" lang="es-ES" sz="2400" spc="-1" strike="noStrike">
                <a:solidFill>
                  <a:srgbClr val="b13f9a"/>
                </a:solidFill>
                <a:latin typeface="Times New Roman"/>
                <a:ea typeface="DejaVu Sans"/>
              </a:rPr>
              <a:t>- Elementos comunes en todas las religiones.</a:t>
            </a:r>
            <a:endParaRPr b="0" lang="es-ES" sz="2400" spc="-1" strike="noStrike">
              <a:solidFill>
                <a:srgbClr val="000000"/>
              </a:solidFill>
              <a:latin typeface="Arial"/>
            </a:endParaRPr>
          </a:p>
        </p:txBody>
      </p:sp>
    </p:spTree>
  </p:cSld>
  <p:timing>
    <p:tnLst>
      <p:par>
        <p:cTn id="1" dur="indefinite" restart="never" nodeType="tmRoot">
          <p:childTnLst>
            <p:seq>
              <p:cTn id="2" dur="indefinite" nodeType="mainSeq">
                <p:childTnLst>
                  <p:par>
                    <p:cTn id="3" dur="indefinite" fill="hold">
                      <p:stCondLst>
                        <p:cond delay="indefinite"/>
                      </p:stCondLst>
                      <p:childTnLst>
                        <p:par>
                          <p:cTn id="4" dur="indefinite" fill="hold">
                            <p:stCondLst>
                              <p:cond delay="0"/>
                            </p:stCondLst>
                            <p:childTnLst>
                              <p:par>
                                <p:cTn id="5" dur="indefinite" nodeType="clickEffect" fill="remove" presetClass="emph" presetID="27">
                                  <p:stCondLst>
                                    <p:cond delay="0"/>
                                  </p:stCondLst>
                                  <p:childTnLst>
                                    <p:set>
                                      <p:cBhvr>
                                        <p:cTn id="6" dur="250" fill="remove"/>
                                        <p:tgtEl>
                                          <p:spTgt spid="476">
                                            <p:txEl>
                                              <p:pRg st="0" end="0"/>
                                            </p:txEl>
                                          </p:spTgt>
                                        </p:tgtEl>
                                      </p:cBhvr>
                                    </p:set>
                                    <p:set>
                                      <p:cBhvr>
                                        <p:cTn id="7" dur="250" fill="remove"/>
                                        <p:tgtEl>
                                          <p:spTgt spid="476">
                                            <p:txEl>
                                              <p:pRg st="0" end="0"/>
                                            </p:txEl>
                                          </p:spTgt>
                                        </p:tgtEl>
                                      </p:cBhvr>
                                    </p:set>
                                  </p:childTnLst>
                                </p:cTn>
                              </p:par>
                            </p:childTnLst>
                          </p:cTn>
                        </p:par>
                      </p:childTnLst>
                    </p:cTn>
                  </p:par>
                  <p:par>
                    <p:cTn id="8" dur="indefinite" fill="hold">
                      <p:stCondLst>
                        <p:cond delay="indefinite"/>
                      </p:stCondLst>
                      <p:childTnLst>
                        <p:par>
                          <p:cTn id="9" dur="indefinite" fill="hold">
                            <p:stCondLst>
                              <p:cond delay="0"/>
                            </p:stCondLst>
                            <p:childTnLst>
                              <p:par>
                                <p:cTn id="10" dur="indefinite" nodeType="clickEffect" fill="remove" presetClass="emph" presetID="27">
                                  <p:stCondLst>
                                    <p:cond delay="0"/>
                                  </p:stCondLst>
                                  <p:childTnLst>
                                    <p:set>
                                      <p:cBhvr>
                                        <p:cTn id="11" dur="250" fill="remove"/>
                                        <p:tgtEl>
                                          <p:spTgt spid="476"/>
                                        </p:tgtEl>
                                      </p:cBhvr>
                                    </p:set>
                                    <p:set>
                                      <p:cBhvr>
                                        <p:cTn id="12" dur="250" fill="remove"/>
                                        <p:tgtEl>
                                          <p:spTgt spid="476"/>
                                        </p:tgtEl>
                                      </p:cBhvr>
                                    </p:set>
                                  </p:childTnLst>
                                </p:cTn>
                              </p:par>
                            </p:childTnLst>
                          </p:cTn>
                        </p:par>
                      </p:childTnLst>
                    </p:cTn>
                  </p:par>
                  <p:par>
                    <p:cTn id="13" dur="indefinite" fill="hold">
                      <p:stCondLst>
                        <p:cond delay="indefinite"/>
                      </p:stCondLst>
                      <p:childTnLst>
                        <p:par>
                          <p:cTn id="14" dur="indefinite" fill="hold">
                            <p:stCondLst>
                              <p:cond delay="0"/>
                            </p:stCondLst>
                            <p:childTnLst>
                              <p:par>
                                <p:cTn id="15" dur="indefinite" nodeType="clickEffect" fill="remove" presetClass="emph" presetID="27">
                                  <p:stCondLst>
                                    <p:cond delay="0"/>
                                  </p:stCondLst>
                                  <p:childTnLst>
                                    <p:set>
                                      <p:cBhvr>
                                        <p:cTn id="16" dur="250" fill="remove"/>
                                        <p:tgtEl>
                                          <p:spTgt spid="476"/>
                                        </p:tgtEl>
                                      </p:cBhvr>
                                    </p:set>
                                    <p:set>
                                      <p:cBhvr>
                                        <p:cTn id="17" dur="250" fill="remove"/>
                                        <p:tgtEl>
                                          <p:spTgt spid="476"/>
                                        </p:tgtEl>
                                      </p:cBhvr>
                                    </p:set>
                                  </p:childTnLst>
                                </p:cTn>
                              </p:par>
                            </p:childTnLst>
                          </p:cTn>
                        </p:par>
                      </p:childTnLst>
                    </p:cTn>
                  </p:par>
                  <p:par>
                    <p:cTn id="18" dur="indefinite" fill="hold">
                      <p:stCondLst>
                        <p:cond delay="indefinite"/>
                      </p:stCondLst>
                      <p:childTnLst>
                        <p:par>
                          <p:cTn id="19" dur="indefinite" fill="hold">
                            <p:stCondLst>
                              <p:cond delay="0"/>
                            </p:stCondLst>
                            <p:childTnLst>
                              <p:par>
                                <p:cTn id="20" dur="indefinite" nodeType="clickEffect" fill="remove" presetClass="emph" presetID="27">
                                  <p:stCondLst>
                                    <p:cond delay="0"/>
                                  </p:stCondLst>
                                  <p:childTnLst>
                                    <p:set>
                                      <p:cBhvr>
                                        <p:cTn id="21" dur="250" fill="remove"/>
                                        <p:tgtEl>
                                          <p:spTgt spid="476"/>
                                        </p:tgtEl>
                                      </p:cBhvr>
                                    </p:set>
                                    <p:set>
                                      <p:cBhvr>
                                        <p:cTn id="22" dur="250" fill="remove"/>
                                        <p:tgtEl>
                                          <p:spTgt spid="476"/>
                                        </p:tgtEl>
                                      </p:cBhvr>
                                    </p:set>
                                  </p:childTnLst>
                                </p:cTn>
                              </p:par>
                            </p:childTnLst>
                          </p:cTn>
                        </p:par>
                      </p:childTnLst>
                    </p:cTn>
                  </p:par>
                  <p:par>
                    <p:cTn id="23" dur="indefinite" fill="hold">
                      <p:stCondLst>
                        <p:cond delay="indefinite"/>
                      </p:stCondLst>
                      <p:childTnLst>
                        <p:par>
                          <p:cTn id="24" dur="indefinite" fill="hold">
                            <p:stCondLst>
                              <p:cond delay="0"/>
                            </p:stCondLst>
                            <p:childTnLst>
                              <p:par>
                                <p:cTn id="25" dur="indefinite" nodeType="clickEffect" fill="remove" presetClass="emph" presetID="27">
                                  <p:stCondLst>
                                    <p:cond delay="0"/>
                                  </p:stCondLst>
                                  <p:childTnLst>
                                    <p:set>
                                      <p:cBhvr>
                                        <p:cTn id="26" dur="250" fill="remove"/>
                                        <p:tgtEl>
                                          <p:spTgt spid="476"/>
                                        </p:tgtEl>
                                      </p:cBhvr>
                                    </p:set>
                                    <p:set>
                                      <p:cBhvr>
                                        <p:cTn id="27" dur="250" fill="remove"/>
                                        <p:tgtEl>
                                          <p:spTgt spid="476"/>
                                        </p:tgtEl>
                                      </p:cBhvr>
                                    </p:set>
                                  </p:childTnLst>
                                </p:cTn>
                              </p:par>
                            </p:childTnLst>
                          </p:cTn>
                        </p:par>
                      </p:childTnLst>
                    </p:cTn>
                  </p:par>
                  <p:par>
                    <p:cTn id="28" dur="indefinite" fill="hold">
                      <p:stCondLst>
                        <p:cond delay="indefinite"/>
                      </p:stCondLst>
                      <p:childTnLst>
                        <p:par>
                          <p:cTn id="29" dur="indefinite" fill="hold">
                            <p:stCondLst>
                              <p:cond delay="0"/>
                            </p:stCondLst>
                            <p:childTnLst>
                              <p:par>
                                <p:cTn id="30" dur="indefinite" nodeType="clickEffect" fill="remove" presetClass="emph" presetID="27">
                                  <p:stCondLst>
                                    <p:cond delay="0"/>
                                  </p:stCondLst>
                                  <p:childTnLst>
                                    <p:set>
                                      <p:cBhvr>
                                        <p:cTn id="31" dur="250" fill="remove"/>
                                        <p:tgtEl>
                                          <p:spTgt spid="476"/>
                                        </p:tgtEl>
                                      </p:cBhvr>
                                    </p:set>
                                    <p:set>
                                      <p:cBhvr>
                                        <p:cTn id="32" dur="250" fill="remove"/>
                                        <p:tgtEl>
                                          <p:spTgt spid="476"/>
                                        </p:tgtEl>
                                      </p:cBhvr>
                                    </p:set>
                                  </p:childTnLst>
                                </p:cTn>
                              </p:par>
                            </p:childTnLst>
                          </p:cTn>
                        </p:par>
                      </p:childTnLst>
                    </p:cTn>
                  </p:par>
                  <p:par>
                    <p:cTn id="33" dur="indefinite" fill="hold">
                      <p:stCondLst>
                        <p:cond delay="indefinite"/>
                      </p:stCondLst>
                      <p:childTnLst>
                        <p:par>
                          <p:cTn id="34" dur="indefinite" fill="hold">
                            <p:stCondLst>
                              <p:cond delay="0"/>
                            </p:stCondLst>
                            <p:childTnLst>
                              <p:par>
                                <p:cTn id="35" dur="indefinite" nodeType="clickEffect" fill="remove" presetClass="emph" presetID="27">
                                  <p:stCondLst>
                                    <p:cond delay="0"/>
                                  </p:stCondLst>
                                  <p:childTnLst>
                                    <p:set>
                                      <p:cBhvr>
                                        <p:cTn id="36" dur="250" fill="remove"/>
                                        <p:tgtEl>
                                          <p:spTgt spid="476"/>
                                        </p:tgtEl>
                                      </p:cBhvr>
                                    </p:set>
                                    <p:set>
                                      <p:cBhvr>
                                        <p:cTn id="37" dur="250" fill="remove"/>
                                        <p:tgtEl>
                                          <p:spTgt spid="476"/>
                                        </p:tgtEl>
                                      </p:cBhvr>
                                    </p:set>
                                  </p:childTnLst>
                                </p:cTn>
                              </p:par>
                            </p:childTnLst>
                          </p:cTn>
                        </p:par>
                      </p:childTnLst>
                    </p:cTn>
                  </p:par>
                  <p:par>
                    <p:cTn id="38" dur="indefinite" fill="hold">
                      <p:stCondLst>
                        <p:cond delay="indefinite"/>
                      </p:stCondLst>
                      <p:childTnLst>
                        <p:par>
                          <p:cTn id="39" dur="indefinite" fill="hold">
                            <p:stCondLst>
                              <p:cond delay="0"/>
                            </p:stCondLst>
                            <p:childTnLst>
                              <p:par>
                                <p:cTn id="40" dur="indefinite" nodeType="clickEffect" fill="remove" presetClass="emph" presetID="27">
                                  <p:stCondLst>
                                    <p:cond delay="0"/>
                                  </p:stCondLst>
                                  <p:childTnLst>
                                    <p:set>
                                      <p:cBhvr>
                                        <p:cTn id="41" dur="250" fill="remove"/>
                                        <p:tgtEl>
                                          <p:spTgt spid="476"/>
                                        </p:tgtEl>
                                      </p:cBhvr>
                                    </p:set>
                                    <p:set>
                                      <p:cBhvr>
                                        <p:cTn id="42" dur="250" fill="remove"/>
                                        <p:tgtEl>
                                          <p:spTgt spid="476"/>
                                        </p:tgtEl>
                                      </p:cBhvr>
                                    </p:set>
                                  </p:childTnLst>
                                </p:cTn>
                              </p:par>
                            </p:childTnLst>
                          </p:cTn>
                        </p:par>
                      </p:childTnLst>
                    </p:cTn>
                  </p:par>
                  <p:par>
                    <p:cTn id="43" dur="indefinite" fill="hold">
                      <p:stCondLst>
                        <p:cond delay="indefinite"/>
                      </p:stCondLst>
                      <p:childTnLst>
                        <p:par>
                          <p:cTn id="44" dur="indefinite" fill="hold">
                            <p:stCondLst>
                              <p:cond delay="0"/>
                            </p:stCondLst>
                            <p:childTnLst>
                              <p:par>
                                <p:cTn id="45" dur="indefinite" nodeType="clickEffect" fill="hold" presetClass="entr" presetID="45">
                                  <p:stCondLst>
                                    <p:cond delay="0"/>
                                  </p:stCondLst>
                                  <p:childTnLst>
                                    <p:set>
                                      <p:cBhvr>
                                        <p:cTn id="46" dur="1" fill="hold">
                                          <p:stCondLst>
                                            <p:cond delay="0"/>
                                          </p:stCondLst>
                                        </p:cTn>
                                        <p:tgtEl>
                                          <p:spTgt spid="476">
                                            <p:txEl>
                                              <p:pRg st="0" end="0"/>
                                            </p:txEl>
                                          </p:spTgt>
                                        </p:tgtEl>
                                        <p:attrNameLst>
                                          <p:attrName>style.visibility</p:attrName>
                                        </p:attrNameLst>
                                      </p:cBhvr>
                                      <p:to>
                                        <p:strVal val="visible"/>
                                      </p:to>
                                    </p:set>
                                    <p:animEffect filter="fade" transition="in">
                                      <p:cBhvr additive="repl">
                                        <p:cTn id="47" dur="2000"/>
                                        <p:tgtEl>
                                          <p:spTgt spid="476">
                                            <p:txEl>
                                              <p:pRg st="0" end="0"/>
                                            </p:txEl>
                                          </p:spTgt>
                                        </p:tgtEl>
                                      </p:cBhvr>
                                    </p:animEffect>
                                    <p:anim calcmode="lin" valueType="str">
                                      <p:cBhvr additive="repl">
                                        <p:cTn id="48" dur="2000" fill="hold"/>
                                        <p:tgtEl>
                                          <p:spTgt spid="476">
                                            <p:txEl>
                                              <p:pRg st="0" end="0"/>
                                            </p:txEl>
                                          </p:spTgt>
                                        </p:tgtEl>
                                      </p:cBhvr>
                                    </p:anim>
                                    <p:anim calcmode="lin" valueType="str">
                                      <p:cBhvr additive="repl">
                                        <p:cTn id="49" dur="2000" fill="hold"/>
                                        <p:tgtEl>
                                          <p:spTgt spid="476">
                                            <p:txEl>
                                              <p:pRg st="0" end="0"/>
                                            </p:txEl>
                                          </p:spTgt>
                                        </p:tgtEl>
                                      </p:cBhvr>
                                      <p:tavLst>
                                        <p:tav tm="0">
                                          <p:val>
                                            <p:strVal val="height"/>
                                          </p:val>
                                        </p:tav>
                                        <p:tav tm="100000">
                                          <p:val>
                                            <p:strVal val="height"/>
                                          </p:val>
                                        </p:tav>
                                      </p:tavLst>
                                    </p:anim>
                                  </p:childTnLst>
                                </p:cTn>
                              </p:par>
                            </p:childTnLst>
                          </p:cTn>
                        </p:par>
                      </p:childTnLst>
                    </p:cTn>
                  </p:par>
                  <p:par>
                    <p:cTn id="50" dur="indefinite" fill="hold">
                      <p:stCondLst>
                        <p:cond delay="indefinite"/>
                      </p:stCondLst>
                      <p:childTnLst>
                        <p:par>
                          <p:cTn id="51" dur="indefinite" fill="hold">
                            <p:stCondLst>
                              <p:cond delay="0"/>
                            </p:stCondLst>
                            <p:childTnLst>
                              <p:par>
                                <p:cTn id="52" dur="indefinite" nodeType="clickEffect" fill="hold" presetClass="entr" presetID="45">
                                  <p:stCondLst>
                                    <p:cond delay="0"/>
                                  </p:stCondLst>
                                  <p:childTnLst>
                                    <p:set>
                                      <p:cBhvr>
                                        <p:cTn id="53" dur="1" fill="hold">
                                          <p:stCondLst>
                                            <p:cond delay="0"/>
                                          </p:stCondLst>
                                        </p:cTn>
                                        <p:tgtEl>
                                          <p:spTgt spid="476"/>
                                        </p:tgtEl>
                                        <p:attrNameLst>
                                          <p:attrName>style.visibility</p:attrName>
                                        </p:attrNameLst>
                                      </p:cBhvr>
                                      <p:to>
                                        <p:strVal val="visible"/>
                                      </p:to>
                                    </p:set>
                                    <p:animEffect filter="fade" transition="in">
                                      <p:cBhvr additive="repl">
                                        <p:cTn id="54" dur="2000"/>
                                        <p:tgtEl>
                                          <p:spTgt spid="476"/>
                                        </p:tgtEl>
                                      </p:cBhvr>
                                    </p:animEffect>
                                    <p:anim calcmode="lin" valueType="str">
                                      <p:cBhvr additive="repl">
                                        <p:cTn id="55" dur="2000" fill="hold"/>
                                        <p:tgtEl>
                                          <p:spTgt spid="476"/>
                                        </p:tgtEl>
                                      </p:cBhvr>
                                    </p:anim>
                                    <p:anim calcmode="lin" valueType="str">
                                      <p:cBhvr additive="repl">
                                        <p:cTn id="56" dur="2000" fill="hold"/>
                                        <p:tgtEl>
                                          <p:spTgt spid="476"/>
                                        </p:tgtEl>
                                      </p:cBhvr>
                                      <p:tavLst>
                                        <p:tav tm="0">
                                          <p:val>
                                            <p:strVal val="height"/>
                                          </p:val>
                                        </p:tav>
                                        <p:tav tm="100000">
                                          <p:val>
                                            <p:strVal val="height"/>
                                          </p:val>
                                        </p:tav>
                                      </p:tavLst>
                                    </p:anim>
                                  </p:childTnLst>
                                </p:cTn>
                              </p:par>
                            </p:childTnLst>
                          </p:cTn>
                        </p:par>
                      </p:childTnLst>
                    </p:cTn>
                  </p:par>
                  <p:par>
                    <p:cTn id="57" dur="indefinite" fill="hold">
                      <p:stCondLst>
                        <p:cond delay="indefinite"/>
                      </p:stCondLst>
                      <p:childTnLst>
                        <p:par>
                          <p:cTn id="58" dur="indefinite" fill="hold">
                            <p:stCondLst>
                              <p:cond delay="0"/>
                            </p:stCondLst>
                            <p:childTnLst>
                              <p:par>
                                <p:cTn id="59" dur="indefinite" nodeType="clickEffect" fill="hold" presetClass="entr" presetID="45">
                                  <p:stCondLst>
                                    <p:cond delay="0"/>
                                  </p:stCondLst>
                                  <p:childTnLst>
                                    <p:set>
                                      <p:cBhvr>
                                        <p:cTn id="60" dur="1" fill="hold">
                                          <p:stCondLst>
                                            <p:cond delay="0"/>
                                          </p:stCondLst>
                                        </p:cTn>
                                        <p:tgtEl>
                                          <p:spTgt spid="476"/>
                                        </p:tgtEl>
                                        <p:attrNameLst>
                                          <p:attrName>style.visibility</p:attrName>
                                        </p:attrNameLst>
                                      </p:cBhvr>
                                      <p:to>
                                        <p:strVal val="visible"/>
                                      </p:to>
                                    </p:set>
                                    <p:animEffect filter="fade" transition="in">
                                      <p:cBhvr additive="repl">
                                        <p:cTn id="61" dur="2000"/>
                                        <p:tgtEl>
                                          <p:spTgt spid="476"/>
                                        </p:tgtEl>
                                      </p:cBhvr>
                                    </p:animEffect>
                                    <p:anim calcmode="lin" valueType="str">
                                      <p:cBhvr additive="repl">
                                        <p:cTn id="62" dur="2000" fill="hold"/>
                                        <p:tgtEl>
                                          <p:spTgt spid="476"/>
                                        </p:tgtEl>
                                      </p:cBhvr>
                                    </p:anim>
                                    <p:anim calcmode="lin" valueType="str">
                                      <p:cBhvr additive="repl">
                                        <p:cTn id="63" dur="2000" fill="hold"/>
                                        <p:tgtEl>
                                          <p:spTgt spid="476"/>
                                        </p:tgtEl>
                                      </p:cBhvr>
                                      <p:tavLst>
                                        <p:tav tm="0">
                                          <p:val>
                                            <p:strVal val="height"/>
                                          </p:val>
                                        </p:tav>
                                        <p:tav tm="100000">
                                          <p:val>
                                            <p:strVal val="height"/>
                                          </p:val>
                                        </p:tav>
                                      </p:tavLst>
                                    </p:anim>
                                  </p:childTnLst>
                                </p:cTn>
                              </p:par>
                            </p:childTnLst>
                          </p:cTn>
                        </p:par>
                      </p:childTnLst>
                    </p:cTn>
                  </p:par>
                  <p:par>
                    <p:cTn id="64" dur="indefinite" fill="hold">
                      <p:stCondLst>
                        <p:cond delay="indefinite"/>
                      </p:stCondLst>
                      <p:childTnLst>
                        <p:par>
                          <p:cTn id="65" dur="indefinite" fill="hold">
                            <p:stCondLst>
                              <p:cond delay="0"/>
                            </p:stCondLst>
                            <p:childTnLst>
                              <p:par>
                                <p:cTn id="66" dur="indefinite" nodeType="clickEffect" fill="hold" presetClass="entr" presetID="45">
                                  <p:stCondLst>
                                    <p:cond delay="0"/>
                                  </p:stCondLst>
                                  <p:childTnLst>
                                    <p:set>
                                      <p:cBhvr>
                                        <p:cTn id="67" dur="1" fill="hold">
                                          <p:stCondLst>
                                            <p:cond delay="0"/>
                                          </p:stCondLst>
                                        </p:cTn>
                                        <p:tgtEl>
                                          <p:spTgt spid="476"/>
                                        </p:tgtEl>
                                        <p:attrNameLst>
                                          <p:attrName>style.visibility</p:attrName>
                                        </p:attrNameLst>
                                      </p:cBhvr>
                                      <p:to>
                                        <p:strVal val="visible"/>
                                      </p:to>
                                    </p:set>
                                    <p:animEffect filter="fade" transition="in">
                                      <p:cBhvr additive="repl">
                                        <p:cTn id="68" dur="2000"/>
                                        <p:tgtEl>
                                          <p:spTgt spid="476"/>
                                        </p:tgtEl>
                                      </p:cBhvr>
                                    </p:animEffect>
                                    <p:anim calcmode="lin" valueType="str">
                                      <p:cBhvr additive="repl">
                                        <p:cTn id="69" dur="2000" fill="hold"/>
                                        <p:tgtEl>
                                          <p:spTgt spid="476"/>
                                        </p:tgtEl>
                                      </p:cBhvr>
                                    </p:anim>
                                    <p:anim calcmode="lin" valueType="str">
                                      <p:cBhvr additive="repl">
                                        <p:cTn id="70" dur="2000" fill="hold"/>
                                        <p:tgtEl>
                                          <p:spTgt spid="476"/>
                                        </p:tgtEl>
                                      </p:cBhvr>
                                      <p:tavLst>
                                        <p:tav tm="0">
                                          <p:val>
                                            <p:strVal val="height"/>
                                          </p:val>
                                        </p:tav>
                                        <p:tav tm="100000">
                                          <p:val>
                                            <p:strVal val="height"/>
                                          </p:val>
                                        </p:tav>
                                      </p:tavLst>
                                    </p:anim>
                                  </p:childTnLst>
                                </p:cTn>
                              </p:par>
                            </p:childTnLst>
                          </p:cTn>
                        </p:par>
                      </p:childTnLst>
                    </p:cTn>
                  </p:par>
                  <p:par>
                    <p:cTn id="71" dur="indefinite" fill="hold">
                      <p:stCondLst>
                        <p:cond delay="indefinite"/>
                      </p:stCondLst>
                      <p:childTnLst>
                        <p:par>
                          <p:cTn id="72" dur="indefinite" fill="hold">
                            <p:stCondLst>
                              <p:cond delay="0"/>
                            </p:stCondLst>
                            <p:childTnLst>
                              <p:par>
                                <p:cTn id="73" dur="indefinite" nodeType="clickEffect" fill="hold" presetClass="entr" presetID="45">
                                  <p:stCondLst>
                                    <p:cond delay="0"/>
                                  </p:stCondLst>
                                  <p:childTnLst>
                                    <p:set>
                                      <p:cBhvr>
                                        <p:cTn id="74" dur="1" fill="hold">
                                          <p:stCondLst>
                                            <p:cond delay="0"/>
                                          </p:stCondLst>
                                        </p:cTn>
                                        <p:tgtEl>
                                          <p:spTgt spid="476"/>
                                        </p:tgtEl>
                                        <p:attrNameLst>
                                          <p:attrName>style.visibility</p:attrName>
                                        </p:attrNameLst>
                                      </p:cBhvr>
                                      <p:to>
                                        <p:strVal val="visible"/>
                                      </p:to>
                                    </p:set>
                                    <p:animEffect filter="fade" transition="in">
                                      <p:cBhvr additive="repl">
                                        <p:cTn id="75" dur="2000"/>
                                        <p:tgtEl>
                                          <p:spTgt spid="476"/>
                                        </p:tgtEl>
                                      </p:cBhvr>
                                    </p:animEffect>
                                    <p:anim calcmode="lin" valueType="str">
                                      <p:cBhvr additive="repl">
                                        <p:cTn id="76" dur="2000" fill="hold"/>
                                        <p:tgtEl>
                                          <p:spTgt spid="476"/>
                                        </p:tgtEl>
                                      </p:cBhvr>
                                    </p:anim>
                                    <p:anim calcmode="lin" valueType="str">
                                      <p:cBhvr additive="repl">
                                        <p:cTn id="77" dur="2000" fill="hold"/>
                                        <p:tgtEl>
                                          <p:spTgt spid="476"/>
                                        </p:tgtEl>
                                      </p:cBhvr>
                                      <p:tavLst>
                                        <p:tav tm="0">
                                          <p:val>
                                            <p:strVal val="height"/>
                                          </p:val>
                                        </p:tav>
                                        <p:tav tm="100000">
                                          <p:val>
                                            <p:strVal val="height"/>
                                          </p:val>
                                        </p:tav>
                                      </p:tavLst>
                                    </p:anim>
                                  </p:childTnLst>
                                </p:cTn>
                              </p:par>
                            </p:childTnLst>
                          </p:cTn>
                        </p:par>
                      </p:childTnLst>
                    </p:cTn>
                  </p:par>
                  <p:par>
                    <p:cTn id="78" dur="indefinite" fill="hold">
                      <p:stCondLst>
                        <p:cond delay="indefinite"/>
                      </p:stCondLst>
                      <p:childTnLst>
                        <p:par>
                          <p:cTn id="79" dur="indefinite" fill="hold">
                            <p:stCondLst>
                              <p:cond delay="0"/>
                            </p:stCondLst>
                            <p:childTnLst>
                              <p:par>
                                <p:cTn id="80" dur="indefinite" nodeType="clickEffect" fill="hold" presetClass="entr" presetID="45">
                                  <p:stCondLst>
                                    <p:cond delay="0"/>
                                  </p:stCondLst>
                                  <p:childTnLst>
                                    <p:set>
                                      <p:cBhvr>
                                        <p:cTn id="81" dur="1" fill="hold">
                                          <p:stCondLst>
                                            <p:cond delay="0"/>
                                          </p:stCondLst>
                                        </p:cTn>
                                        <p:tgtEl>
                                          <p:spTgt spid="476"/>
                                        </p:tgtEl>
                                        <p:attrNameLst>
                                          <p:attrName>style.visibility</p:attrName>
                                        </p:attrNameLst>
                                      </p:cBhvr>
                                      <p:to>
                                        <p:strVal val="visible"/>
                                      </p:to>
                                    </p:set>
                                    <p:animEffect filter="fade" transition="in">
                                      <p:cBhvr additive="repl">
                                        <p:cTn id="82" dur="2000"/>
                                        <p:tgtEl>
                                          <p:spTgt spid="476"/>
                                        </p:tgtEl>
                                      </p:cBhvr>
                                    </p:animEffect>
                                    <p:anim calcmode="lin" valueType="str">
                                      <p:cBhvr additive="repl">
                                        <p:cTn id="83" dur="2000" fill="hold"/>
                                        <p:tgtEl>
                                          <p:spTgt spid="476"/>
                                        </p:tgtEl>
                                      </p:cBhvr>
                                    </p:anim>
                                    <p:anim calcmode="lin" valueType="str">
                                      <p:cBhvr additive="repl">
                                        <p:cTn id="84" dur="2000" fill="hold"/>
                                        <p:tgtEl>
                                          <p:spTgt spid="476"/>
                                        </p:tgtEl>
                                      </p:cBhvr>
                                      <p:tavLst>
                                        <p:tav tm="0">
                                          <p:val>
                                            <p:strVal val="height"/>
                                          </p:val>
                                        </p:tav>
                                        <p:tav tm="100000">
                                          <p:val>
                                            <p:strVal val="height"/>
                                          </p:val>
                                        </p:tav>
                                      </p:tavLst>
                                    </p:anim>
                                  </p:childTnLst>
                                </p:cTn>
                              </p:par>
                            </p:childTnLst>
                          </p:cTn>
                        </p:par>
                      </p:childTnLst>
                    </p:cTn>
                  </p:par>
                  <p:par>
                    <p:cTn id="85" dur="indefinite" fill="hold">
                      <p:stCondLst>
                        <p:cond delay="indefinite"/>
                      </p:stCondLst>
                      <p:childTnLst>
                        <p:par>
                          <p:cTn id="86" dur="indefinite" fill="hold">
                            <p:stCondLst>
                              <p:cond delay="0"/>
                            </p:stCondLst>
                            <p:childTnLst>
                              <p:par>
                                <p:cTn id="87" dur="indefinite" nodeType="clickEffect" fill="hold" presetClass="entr" presetID="45">
                                  <p:stCondLst>
                                    <p:cond delay="0"/>
                                  </p:stCondLst>
                                  <p:childTnLst>
                                    <p:set>
                                      <p:cBhvr>
                                        <p:cTn id="88" dur="1" fill="hold">
                                          <p:stCondLst>
                                            <p:cond delay="0"/>
                                          </p:stCondLst>
                                        </p:cTn>
                                        <p:tgtEl>
                                          <p:spTgt spid="476"/>
                                        </p:tgtEl>
                                        <p:attrNameLst>
                                          <p:attrName>style.visibility</p:attrName>
                                        </p:attrNameLst>
                                      </p:cBhvr>
                                      <p:to>
                                        <p:strVal val="visible"/>
                                      </p:to>
                                    </p:set>
                                    <p:animEffect filter="fade" transition="in">
                                      <p:cBhvr additive="repl">
                                        <p:cTn id="89" dur="2000"/>
                                        <p:tgtEl>
                                          <p:spTgt spid="476"/>
                                        </p:tgtEl>
                                      </p:cBhvr>
                                    </p:animEffect>
                                    <p:anim calcmode="lin" valueType="str">
                                      <p:cBhvr additive="repl">
                                        <p:cTn id="90" dur="2000" fill="hold"/>
                                        <p:tgtEl>
                                          <p:spTgt spid="476"/>
                                        </p:tgtEl>
                                      </p:cBhvr>
                                    </p:anim>
                                    <p:anim calcmode="lin" valueType="str">
                                      <p:cBhvr additive="repl">
                                        <p:cTn id="91" dur="2000" fill="hold"/>
                                        <p:tgtEl>
                                          <p:spTgt spid="476"/>
                                        </p:tgtEl>
                                      </p:cBhvr>
                                      <p:tavLst>
                                        <p:tav tm="0">
                                          <p:val>
                                            <p:strVal val="height"/>
                                          </p:val>
                                        </p:tav>
                                        <p:tav tm="100000">
                                          <p:val>
                                            <p:strVal val="height"/>
                                          </p:val>
                                        </p:tav>
                                      </p:tavLst>
                                    </p:anim>
                                  </p:childTnLst>
                                </p:cTn>
                              </p:par>
                            </p:childTnLst>
                          </p:cTn>
                        </p:par>
                      </p:childTnLst>
                    </p:cTn>
                  </p:par>
                  <p:par>
                    <p:cTn id="92" dur="indefinite" fill="hold">
                      <p:stCondLst>
                        <p:cond delay="indefinite"/>
                      </p:stCondLst>
                      <p:childTnLst>
                        <p:par>
                          <p:cTn id="93" dur="indefinite" fill="hold">
                            <p:stCondLst>
                              <p:cond delay="0"/>
                            </p:stCondLst>
                            <p:childTnLst>
                              <p:par>
                                <p:cTn id="94" dur="indefinite" nodeType="clickEffect" fill="hold" presetClass="entr" presetID="45">
                                  <p:stCondLst>
                                    <p:cond delay="0"/>
                                  </p:stCondLst>
                                  <p:childTnLst>
                                    <p:set>
                                      <p:cBhvr>
                                        <p:cTn id="95" dur="1" fill="hold">
                                          <p:stCondLst>
                                            <p:cond delay="0"/>
                                          </p:stCondLst>
                                        </p:cTn>
                                        <p:tgtEl>
                                          <p:spTgt spid="476"/>
                                        </p:tgtEl>
                                        <p:attrNameLst>
                                          <p:attrName>style.visibility</p:attrName>
                                        </p:attrNameLst>
                                      </p:cBhvr>
                                      <p:to>
                                        <p:strVal val="visible"/>
                                      </p:to>
                                    </p:set>
                                    <p:animEffect filter="fade" transition="in">
                                      <p:cBhvr additive="repl">
                                        <p:cTn id="96" dur="2000"/>
                                        <p:tgtEl>
                                          <p:spTgt spid="476"/>
                                        </p:tgtEl>
                                      </p:cBhvr>
                                    </p:animEffect>
                                    <p:anim calcmode="lin" valueType="str">
                                      <p:cBhvr additive="repl">
                                        <p:cTn id="97" dur="2000" fill="hold"/>
                                        <p:tgtEl>
                                          <p:spTgt spid="476"/>
                                        </p:tgtEl>
                                      </p:cBhvr>
                                    </p:anim>
                                    <p:anim calcmode="lin" valueType="str">
                                      <p:cBhvr additive="repl">
                                        <p:cTn id="98" dur="2000" fill="hold"/>
                                        <p:tgtEl>
                                          <p:spTgt spid="476"/>
                                        </p:tgtEl>
                                      </p:cBhvr>
                                      <p:tavLst>
                                        <p:tav tm="0">
                                          <p:val>
                                            <p:strVal val="height"/>
                                          </p:val>
                                        </p:tav>
                                        <p:tav tm="100000">
                                          <p:val>
                                            <p:strVal val="height"/>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60" name="CustomShape 1"/>
          <p:cNvSpPr/>
          <p:nvPr/>
        </p:nvSpPr>
        <p:spPr>
          <a:xfrm>
            <a:off x="3708360" y="254160"/>
            <a:ext cx="5111640" cy="934920"/>
          </a:xfrm>
          <a:custGeom>
            <a:avLst/>
            <a:gdLst/>
            <a:ahLst/>
            <a:rect l="0" t="0" r="r" b="b"/>
            <a:pathLst>
              <a:path w="1" h="1">
                <a:moveTo>
                  <a:pt x="0" y="0"/>
                </a:moveTo>
                <a:lnTo>
                  <a:pt x="0" y="0"/>
                </a:lnTo>
              </a:path>
            </a:pathLst>
          </a:custGeom>
          <a:solidFill>
            <a:srgbClr val="254061"/>
          </a:solidFill>
          <a:ln>
            <a:noFill/>
          </a:ln>
        </p:spPr>
        <p:style>
          <a:lnRef idx="0"/>
          <a:fillRef idx="0"/>
          <a:effectRef idx="0"/>
          <a:fontRef idx="minor"/>
        </p:style>
        <p:txBody>
          <a:bodyPr lIns="90000" rIns="90000" tIns="45000" bIns="45000" anchor="ctr">
            <a:noAutofit/>
          </a:bodyPr>
          <a:p>
            <a:pPr>
              <a:lnSpc>
                <a:spcPct val="100000"/>
              </a:lnSpc>
            </a:pPr>
            <a:r>
              <a:rPr b="0" lang="es-ES" sz="2200" spc="-1" strike="noStrike">
                <a:solidFill>
                  <a:srgbClr val="ffff00"/>
                </a:solidFill>
                <a:latin typeface="Times New Roman"/>
                <a:ea typeface="DejaVu Sans"/>
              </a:rPr>
              <a:t>¿Cómo se ha producido la Revelación?,</a:t>
            </a:r>
            <a:endParaRPr b="0" lang="es-ES" sz="2200" spc="-1" strike="noStrike">
              <a:latin typeface="Arial"/>
            </a:endParaRPr>
          </a:p>
          <a:p>
            <a:pPr>
              <a:lnSpc>
                <a:spcPct val="100000"/>
              </a:lnSpc>
            </a:pPr>
            <a:r>
              <a:rPr b="0" lang="es-ES" sz="2200" spc="-1" strike="noStrike">
                <a:solidFill>
                  <a:srgbClr val="ffff00"/>
                </a:solidFill>
                <a:latin typeface="Times New Roman"/>
                <a:ea typeface="DejaVu Sans"/>
              </a:rPr>
              <a:t>¿Cuándo y como nos ha hablado Dios?</a:t>
            </a:r>
            <a:endParaRPr b="0" lang="es-ES" sz="2200" spc="-1" strike="noStrike">
              <a:latin typeface="Arial"/>
            </a:endParaRPr>
          </a:p>
        </p:txBody>
      </p:sp>
      <p:sp>
        <p:nvSpPr>
          <p:cNvPr id="561" name="CustomShape 2"/>
          <p:cNvSpPr/>
          <p:nvPr/>
        </p:nvSpPr>
        <p:spPr>
          <a:xfrm>
            <a:off x="252360" y="1733400"/>
            <a:ext cx="7128000" cy="648000"/>
          </a:xfrm>
          <a:custGeom>
            <a:avLst/>
            <a:gdLst/>
            <a:ahLst/>
            <a:rect l="0" t="0" r="r" b="b"/>
            <a:pathLst>
              <a:path w="1" h="1">
                <a:moveTo>
                  <a:pt x="0" y="0"/>
                </a:moveTo>
                <a:lnTo>
                  <a:pt x="0" y="0"/>
                </a:lnTo>
              </a:path>
            </a:pathLst>
          </a:custGeom>
          <a:solidFill>
            <a:srgbClr val="cc3399"/>
          </a:solidFill>
          <a:ln>
            <a:noFill/>
          </a:ln>
        </p:spPr>
        <p:style>
          <a:lnRef idx="0"/>
          <a:fillRef idx="0"/>
          <a:effectRef idx="0"/>
          <a:fontRef idx="minor"/>
        </p:style>
        <p:txBody>
          <a:bodyPr lIns="90000" rIns="90000" tIns="45000" bIns="45000" anchor="ctr">
            <a:noAutofit/>
          </a:bodyPr>
          <a:p>
            <a:pPr>
              <a:lnSpc>
                <a:spcPct val="100000"/>
              </a:lnSpc>
            </a:pPr>
            <a:r>
              <a:rPr b="0" lang="es-ES" sz="2400" spc="-1" strike="noStrike">
                <a:solidFill>
                  <a:srgbClr val="000000"/>
                </a:solidFill>
                <a:latin typeface="Times New Roman"/>
                <a:ea typeface="DejaVu Sans"/>
              </a:rPr>
              <a:t>El ser humano, para conocer necesita ver, oír, tocar, etc.</a:t>
            </a:r>
            <a:endParaRPr b="0" lang="es-ES" sz="2400" spc="-1" strike="noStrike">
              <a:latin typeface="Arial"/>
            </a:endParaRPr>
          </a:p>
        </p:txBody>
      </p:sp>
      <p:sp>
        <p:nvSpPr>
          <p:cNvPr id="562" name="CustomShape 3"/>
          <p:cNvSpPr/>
          <p:nvPr/>
        </p:nvSpPr>
        <p:spPr>
          <a:xfrm>
            <a:off x="3492360" y="2781360"/>
            <a:ext cx="5327640" cy="1727280"/>
          </a:xfrm>
          <a:custGeom>
            <a:avLst/>
            <a:gdLst/>
            <a:ahLst/>
            <a:rect l="0" t="0" r="r" b="b"/>
            <a:pathLst>
              <a:path w="1" h="1">
                <a:moveTo>
                  <a:pt x="0" y="0"/>
                </a:moveTo>
                <a:lnTo>
                  <a:pt x="0" y="0"/>
                </a:lnTo>
              </a:path>
            </a:pathLst>
          </a:custGeom>
          <a:solidFill>
            <a:srgbClr val="808080"/>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Dios ha querido adaptarse a esta condición y se ha manifestado al hombre por medio de </a:t>
            </a:r>
            <a:r>
              <a:rPr b="1" lang="es-ES" sz="2400" spc="-1" strike="noStrike" u="sng">
                <a:solidFill>
                  <a:srgbClr val="000000"/>
                </a:solidFill>
                <a:uFillTx/>
                <a:latin typeface="Times New Roman"/>
                <a:ea typeface="DejaVu Sans"/>
              </a:rPr>
              <a:t>acontecimientos históricos.</a:t>
            </a:r>
            <a:endParaRPr b="0" lang="es-ES" sz="2400" spc="-1" strike="noStrike">
              <a:latin typeface="Arial"/>
            </a:endParaRPr>
          </a:p>
        </p:txBody>
      </p:sp>
      <p:sp>
        <p:nvSpPr>
          <p:cNvPr id="563" name="CustomShape 4"/>
          <p:cNvSpPr/>
          <p:nvPr/>
        </p:nvSpPr>
        <p:spPr>
          <a:xfrm>
            <a:off x="468360" y="5013360"/>
            <a:ext cx="6912000" cy="143820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Hechos que han sucedido en lugares y momentos determinados, por iniciativa de Dios, y que han llegado hasta nosotros por medio de narraciones , orales y escritas.</a:t>
            </a:r>
            <a:endParaRPr b="0" lang="es-ES" sz="2400" spc="-1" strike="noStrike">
              <a:latin typeface="Arial"/>
            </a:endParaRPr>
          </a:p>
        </p:txBody>
      </p:sp>
      <p:sp>
        <p:nvSpPr>
          <p:cNvPr id="564" name="CustomShape 5"/>
          <p:cNvSpPr/>
          <p:nvPr/>
        </p:nvSpPr>
        <p:spPr>
          <a:xfrm>
            <a:off x="5580000" y="1190520"/>
            <a:ext cx="430200" cy="542880"/>
          </a:xfrm>
          <a:custGeom>
            <a:avLst/>
            <a:gdLst/>
            <a:ahLst/>
            <a:rect l="0" t="0" r="r" b="b"/>
            <a:pathLst>
              <a:path w="1" h="1">
                <a:moveTo>
                  <a:pt x="0" y="0"/>
                </a:moveTo>
                <a:lnTo>
                  <a:pt x="0" y="0"/>
                </a:lnTo>
              </a:path>
            </a:pathLst>
          </a:custGeom>
          <a:solidFill>
            <a:srgbClr val="4f81bd"/>
          </a:solidFill>
          <a:ln>
            <a:noFill/>
          </a:ln>
        </p:spPr>
        <p:style>
          <a:lnRef idx="0"/>
          <a:fillRef idx="0"/>
          <a:effectRef idx="0"/>
          <a:fontRef idx="minor"/>
        </p:style>
      </p:sp>
      <p:sp>
        <p:nvSpPr>
          <p:cNvPr id="565" name="CustomShape 6"/>
          <p:cNvSpPr/>
          <p:nvPr/>
        </p:nvSpPr>
        <p:spPr>
          <a:xfrm>
            <a:off x="1332000" y="2382840"/>
            <a:ext cx="1942920" cy="1693800"/>
          </a:xfrm>
          <a:custGeom>
            <a:avLst/>
            <a:gdLst/>
            <a:ahLst/>
            <a:rect l="0" t="0" r="r" b="b"/>
            <a:pathLst>
              <a:path w="1" h="1">
                <a:moveTo>
                  <a:pt x="0" y="0"/>
                </a:moveTo>
                <a:lnTo>
                  <a:pt x="0" y="0"/>
                </a:lnTo>
                <a:moveTo>
                  <a:pt x="0" y="0"/>
                </a:moveTo>
                <a:lnTo>
                  <a:pt x="0" y="0"/>
                </a:lnTo>
                <a:moveTo>
                  <a:pt x="0" y="0"/>
                </a:moveTo>
                <a:lnTo>
                  <a:pt x="0" y="0"/>
                </a:lnTo>
              </a:path>
            </a:pathLst>
          </a:custGeom>
          <a:solidFill>
            <a:srgbClr val="ff0000"/>
          </a:solidFill>
          <a:ln>
            <a:noFill/>
          </a:ln>
        </p:spPr>
        <p:style>
          <a:lnRef idx="0"/>
          <a:fillRef idx="0"/>
          <a:effectRef idx="0"/>
          <a:fontRef idx="minor"/>
        </p:style>
      </p:sp>
      <p:sp>
        <p:nvSpPr>
          <p:cNvPr id="566" name="CustomShape 7"/>
          <p:cNvSpPr/>
          <p:nvPr/>
        </p:nvSpPr>
        <p:spPr>
          <a:xfrm>
            <a:off x="7380360" y="4076640"/>
            <a:ext cx="1439640" cy="2087640"/>
          </a:xfrm>
          <a:custGeom>
            <a:avLst/>
            <a:gdLst/>
            <a:ahLst/>
            <a:rect l="0" t="0" r="r" b="b"/>
            <a:pathLst>
              <a:path w="1" h="1">
                <a:moveTo>
                  <a:pt x="0" y="0"/>
                </a:moveTo>
                <a:lnTo>
                  <a:pt x="0" y="0"/>
                </a:lnTo>
                <a:moveTo>
                  <a:pt x="0" y="0"/>
                </a:moveTo>
                <a:lnTo>
                  <a:pt x="0" y="0"/>
                </a:lnTo>
                <a:moveTo>
                  <a:pt x="0" y="0"/>
                </a:moveTo>
                <a:lnTo>
                  <a:pt x="0" y="0"/>
                </a:lnTo>
              </a:path>
            </a:pathLst>
          </a:custGeom>
          <a:solidFill>
            <a:srgbClr val="0070c0"/>
          </a:solidFill>
          <a:ln>
            <a:noFill/>
          </a:ln>
        </p:spPr>
        <p:style>
          <a:lnRef idx="0"/>
          <a:fillRef idx="0"/>
          <a:effectRef idx="0"/>
          <a:fontRef idx="minor"/>
        </p:style>
      </p:sp>
    </p:spTree>
  </p:cSld>
  <p:transition spd="slow">
    <p:dissolve/>
  </p:transition>
  <p:timing>
    <p:tnLst>
      <p:par>
        <p:cTn id="739" dur="indefinite" restart="never" nodeType="tmRoot">
          <p:childTnLst>
            <p:seq>
              <p:cTn id="740" dur="indefinite" nodeType="mainSeq">
                <p:childTnLst>
                  <p:par>
                    <p:cTn id="741" dur="indefinite" fill="hold">
                      <p:stCondLst>
                        <p:cond delay="indefinite"/>
                      </p:stCondLst>
                      <p:childTnLst>
                        <p:par>
                          <p:cTn id="742" dur="indefinite" fill="hold">
                            <p:stCondLst>
                              <p:cond delay="0"/>
                            </p:stCondLst>
                            <p:childTnLst>
                              <p:par>
                                <p:cTn id="743" dur="indefinite" nodeType="clickEffect" fill="hold" presetClass="entr" presetID="2" presetSubtype="4">
                                  <p:stCondLst>
                                    <p:cond delay="0"/>
                                  </p:stCondLst>
                                  <p:childTnLst>
                                    <p:set>
                                      <p:cBhvr>
                                        <p:cTn id="744" dur="1" fill="hold">
                                          <p:stCondLst>
                                            <p:cond delay="0"/>
                                          </p:stCondLst>
                                        </p:cTn>
                                        <p:tgtEl>
                                          <p:spTgt spid="560"/>
                                        </p:tgtEl>
                                        <p:attrNameLst>
                                          <p:attrName>style.visibility</p:attrName>
                                        </p:attrNameLst>
                                      </p:cBhvr>
                                      <p:to>
                                        <p:strVal val="visible"/>
                                      </p:to>
                                    </p:set>
                                    <p:anim calcmode="lin" valueType="num">
                                      <p:cBhvr additive="repl">
                                        <p:cTn id="745" dur="500" fill="hold"/>
                                        <p:tgtEl>
                                          <p:spTgt spid="560"/>
                                        </p:tgtEl>
                                        <p:attrNameLst>
                                          <p:attrName>ppt_x</p:attrName>
                                        </p:attrNameLst>
                                      </p:cBhvr>
                                      <p:tavLst>
                                        <p:tav tm="0">
                                          <p:val>
                                            <p:strVal val="#ppt_x"/>
                                          </p:val>
                                        </p:tav>
                                        <p:tav tm="100000">
                                          <p:val>
                                            <p:strVal val="#ppt_x"/>
                                          </p:val>
                                        </p:tav>
                                      </p:tavLst>
                                    </p:anim>
                                    <p:anim calcmode="lin" valueType="num">
                                      <p:cBhvr additive="repl">
                                        <p:cTn id="746" dur="500" fill="hold"/>
                                        <p:tgtEl>
                                          <p:spTgt spid="560"/>
                                        </p:tgtEl>
                                        <p:attrNameLst>
                                          <p:attrName>ppt_y</p:attrName>
                                        </p:attrNameLst>
                                      </p:cBhvr>
                                      <p:tavLst>
                                        <p:tav tm="0">
                                          <p:val>
                                            <p:strVal val="1+#ppt_h/2"/>
                                          </p:val>
                                        </p:tav>
                                        <p:tav tm="100000">
                                          <p:val>
                                            <p:strVal val="#ppt_y"/>
                                          </p:val>
                                        </p:tav>
                                      </p:tavLst>
                                    </p:anim>
                                  </p:childTnLst>
                                </p:cTn>
                              </p:par>
                            </p:childTnLst>
                          </p:cTn>
                        </p:par>
                      </p:childTnLst>
                    </p:cTn>
                  </p:par>
                  <p:par>
                    <p:cTn id="747" dur="indefinite" fill="hold">
                      <p:stCondLst>
                        <p:cond delay="indefinite"/>
                      </p:stCondLst>
                      <p:childTnLst>
                        <p:par>
                          <p:cTn id="748" dur="indefinite" fill="hold">
                            <p:stCondLst>
                              <p:cond delay="0"/>
                            </p:stCondLst>
                            <p:childTnLst>
                              <p:par>
                                <p:cTn id="749" dur="indefinite" nodeType="clickEffect" fill="hold" presetClass="entr" presetID="6" presetSubtype="16">
                                  <p:stCondLst>
                                    <p:cond delay="0"/>
                                  </p:stCondLst>
                                  <p:childTnLst>
                                    <p:set>
                                      <p:cBhvr>
                                        <p:cTn id="750" dur="1" fill="hold">
                                          <p:stCondLst>
                                            <p:cond delay="0"/>
                                          </p:stCondLst>
                                        </p:cTn>
                                        <p:tgtEl>
                                          <p:spTgt spid="561"/>
                                        </p:tgtEl>
                                        <p:attrNameLst>
                                          <p:attrName>style.visibility</p:attrName>
                                        </p:attrNameLst>
                                      </p:cBhvr>
                                      <p:to>
                                        <p:strVal val="visible"/>
                                      </p:to>
                                    </p:set>
                                    <p:animEffect filter="circle(in)" transition="out">
                                      <p:cBhvr additive="repl">
                                        <p:cTn id="751" dur="2000"/>
                                        <p:tgtEl>
                                          <p:spTgt spid="561"/>
                                        </p:tgtEl>
                                      </p:cBhvr>
                                    </p:animEffect>
                                  </p:childTnLst>
                                </p:cTn>
                              </p:par>
                            </p:childTnLst>
                          </p:cTn>
                        </p:par>
                      </p:childTnLst>
                    </p:cTn>
                  </p:par>
                  <p:par>
                    <p:cTn id="752" dur="indefinite" fill="hold">
                      <p:stCondLst>
                        <p:cond delay="indefinite"/>
                      </p:stCondLst>
                      <p:childTnLst>
                        <p:par>
                          <p:cTn id="753" dur="indefinite" fill="hold">
                            <p:stCondLst>
                              <p:cond delay="0"/>
                            </p:stCondLst>
                            <p:childTnLst>
                              <p:par>
                                <p:cTn id="754" dur="indefinite" nodeType="clickEffect" fill="hold" presetClass="entr" presetID="53" presetSubtype="16">
                                  <p:stCondLst>
                                    <p:cond delay="0"/>
                                  </p:stCondLst>
                                  <p:childTnLst>
                                    <p:set>
                                      <p:cBhvr>
                                        <p:cTn id="755" dur="1" fill="hold">
                                          <p:stCondLst>
                                            <p:cond delay="0"/>
                                          </p:stCondLst>
                                        </p:cTn>
                                        <p:tgtEl>
                                          <p:spTgt spid="565"/>
                                        </p:tgtEl>
                                        <p:attrNameLst>
                                          <p:attrName>style.visibility</p:attrName>
                                        </p:attrNameLst>
                                      </p:cBhvr>
                                      <p:to>
                                        <p:strVal val="visible"/>
                                      </p:to>
                                    </p:set>
                                    <p:anim calcmode="lin" valueType="str">
                                      <p:cBhvr additive="repl">
                                        <p:cTn id="756" dur="500" fill="hold"/>
                                        <p:tgtEl>
                                          <p:spTgt spid="565"/>
                                        </p:tgtEl>
                                      </p:cBhvr>
                                      <p:tavLst>
                                        <p:tav tm="100000">
                                          <p:val>
                                            <p:strVal val="width"/>
                                          </p:val>
                                        </p:tav>
                                      </p:tavLst>
                                    </p:anim>
                                    <p:anim calcmode="lin" valueType="str">
                                      <p:cBhvr additive="repl">
                                        <p:cTn id="757" dur="500" fill="hold"/>
                                        <p:tgtEl>
                                          <p:spTgt spid="565"/>
                                        </p:tgtEl>
                                      </p:cBhvr>
                                      <p:tavLst>
                                        <p:tav tm="100000">
                                          <p:val>
                                            <p:strVal val="height"/>
                                          </p:val>
                                        </p:tav>
                                      </p:tavLst>
                                    </p:anim>
                                    <p:animEffect filter="fade" transition="in">
                                      <p:cBhvr additive="repl">
                                        <p:cTn id="758" dur="500"/>
                                        <p:tgtEl>
                                          <p:spTgt spid="565"/>
                                        </p:tgtEl>
                                      </p:cBhvr>
                                    </p:animEffect>
                                  </p:childTnLst>
                                </p:cTn>
                              </p:par>
                            </p:childTnLst>
                          </p:cTn>
                        </p:par>
                      </p:childTnLst>
                    </p:cTn>
                  </p:par>
                  <p:par>
                    <p:cTn id="759" dur="indefinite" fill="hold">
                      <p:stCondLst>
                        <p:cond delay="indefinite"/>
                      </p:stCondLst>
                      <p:childTnLst>
                        <p:par>
                          <p:cTn id="760" dur="indefinite" fill="hold">
                            <p:stCondLst>
                              <p:cond delay="0"/>
                            </p:stCondLst>
                            <p:childTnLst>
                              <p:par>
                                <p:cTn id="761" dur="indefinite" nodeType="clickEffect" fill="hold" presetClass="entr" presetID="45">
                                  <p:stCondLst>
                                    <p:cond delay="0"/>
                                  </p:stCondLst>
                                  <p:childTnLst>
                                    <p:set>
                                      <p:cBhvr>
                                        <p:cTn id="762" dur="1" fill="hold">
                                          <p:stCondLst>
                                            <p:cond delay="0"/>
                                          </p:stCondLst>
                                        </p:cTn>
                                        <p:tgtEl>
                                          <p:spTgt spid="562"/>
                                        </p:tgtEl>
                                        <p:attrNameLst>
                                          <p:attrName>style.visibility</p:attrName>
                                        </p:attrNameLst>
                                      </p:cBhvr>
                                      <p:to>
                                        <p:strVal val="visible"/>
                                      </p:to>
                                    </p:set>
                                    <p:animEffect filter="fade" transition="in">
                                      <p:cBhvr additive="repl">
                                        <p:cTn id="763" dur="2000"/>
                                        <p:tgtEl>
                                          <p:spTgt spid="562"/>
                                        </p:tgtEl>
                                      </p:cBhvr>
                                    </p:animEffect>
                                    <p:anim calcmode="lin" valueType="str">
                                      <p:cBhvr additive="repl">
                                        <p:cTn id="764" dur="2000" fill="hold"/>
                                        <p:tgtEl>
                                          <p:spTgt spid="562"/>
                                        </p:tgtEl>
                                      </p:cBhvr>
                                    </p:anim>
                                    <p:anim calcmode="lin" valueType="str">
                                      <p:cBhvr additive="repl">
                                        <p:cTn id="765" dur="2000" fill="hold"/>
                                        <p:tgtEl>
                                          <p:spTgt spid="562"/>
                                        </p:tgtEl>
                                      </p:cBhvr>
                                      <p:tavLst>
                                        <p:tav tm="0">
                                          <p:val>
                                            <p:strVal val="height"/>
                                          </p:val>
                                        </p:tav>
                                        <p:tav tm="100000">
                                          <p:val>
                                            <p:strVal val="height"/>
                                          </p:val>
                                        </p:tav>
                                      </p:tavLst>
                                    </p:anim>
                                  </p:childTnLst>
                                </p:cTn>
                              </p:par>
                            </p:childTnLst>
                          </p:cTn>
                        </p:par>
                      </p:childTnLst>
                    </p:cTn>
                  </p:par>
                  <p:par>
                    <p:cTn id="766" dur="indefinite" fill="hold">
                      <p:stCondLst>
                        <p:cond delay="indefinite"/>
                      </p:stCondLst>
                      <p:childTnLst>
                        <p:par>
                          <p:cTn id="767" dur="indefinite" fill="hold">
                            <p:stCondLst>
                              <p:cond delay="0"/>
                            </p:stCondLst>
                            <p:childTnLst>
                              <p:par>
                                <p:cTn id="768" dur="indefinite" nodeType="clickEffect" fill="hold" presetClass="entr" presetID="53" presetSubtype="16">
                                  <p:stCondLst>
                                    <p:cond delay="0"/>
                                  </p:stCondLst>
                                  <p:childTnLst>
                                    <p:set>
                                      <p:cBhvr>
                                        <p:cTn id="769" dur="1" fill="hold">
                                          <p:stCondLst>
                                            <p:cond delay="0"/>
                                          </p:stCondLst>
                                        </p:cTn>
                                        <p:tgtEl>
                                          <p:spTgt spid="566"/>
                                        </p:tgtEl>
                                        <p:attrNameLst>
                                          <p:attrName>style.visibility</p:attrName>
                                        </p:attrNameLst>
                                      </p:cBhvr>
                                      <p:to>
                                        <p:strVal val="visible"/>
                                      </p:to>
                                    </p:set>
                                    <p:anim calcmode="lin" valueType="str">
                                      <p:cBhvr additive="repl">
                                        <p:cTn id="770" dur="500" fill="hold"/>
                                        <p:tgtEl>
                                          <p:spTgt spid="566"/>
                                        </p:tgtEl>
                                      </p:cBhvr>
                                      <p:tavLst>
                                        <p:tav tm="100000">
                                          <p:val>
                                            <p:strVal val="width"/>
                                          </p:val>
                                        </p:tav>
                                      </p:tavLst>
                                    </p:anim>
                                    <p:anim calcmode="lin" valueType="str">
                                      <p:cBhvr additive="repl">
                                        <p:cTn id="771" dur="500" fill="hold"/>
                                        <p:tgtEl>
                                          <p:spTgt spid="566"/>
                                        </p:tgtEl>
                                      </p:cBhvr>
                                      <p:tavLst>
                                        <p:tav tm="100000">
                                          <p:val>
                                            <p:strVal val="height"/>
                                          </p:val>
                                        </p:tav>
                                      </p:tavLst>
                                    </p:anim>
                                    <p:animEffect filter="fade" transition="in">
                                      <p:cBhvr additive="repl">
                                        <p:cTn id="772" dur="500"/>
                                        <p:tgtEl>
                                          <p:spTgt spid="566"/>
                                        </p:tgtEl>
                                      </p:cBhvr>
                                    </p:animEffect>
                                  </p:childTnLst>
                                </p:cTn>
                              </p:par>
                            </p:childTnLst>
                          </p:cTn>
                        </p:par>
                      </p:childTnLst>
                    </p:cTn>
                  </p:par>
                  <p:par>
                    <p:cTn id="773" dur="indefinite" fill="hold">
                      <p:stCondLst>
                        <p:cond delay="indefinite"/>
                      </p:stCondLst>
                      <p:childTnLst>
                        <p:par>
                          <p:cTn id="774" dur="indefinite" fill="hold">
                            <p:stCondLst>
                              <p:cond delay="0"/>
                            </p:stCondLst>
                            <p:childTnLst>
                              <p:par>
                                <p:cTn id="775" dur="indefinite" nodeType="clickEffect" fill="hold" presetClass="entr" presetID="45">
                                  <p:stCondLst>
                                    <p:cond delay="0"/>
                                  </p:stCondLst>
                                  <p:childTnLst>
                                    <p:set>
                                      <p:cBhvr>
                                        <p:cTn id="776" dur="1" fill="hold">
                                          <p:stCondLst>
                                            <p:cond delay="0"/>
                                          </p:stCondLst>
                                        </p:cTn>
                                        <p:tgtEl>
                                          <p:spTgt spid="563"/>
                                        </p:tgtEl>
                                        <p:attrNameLst>
                                          <p:attrName>style.visibility</p:attrName>
                                        </p:attrNameLst>
                                      </p:cBhvr>
                                      <p:to>
                                        <p:strVal val="visible"/>
                                      </p:to>
                                    </p:set>
                                    <p:animEffect filter="fade" transition="in">
                                      <p:cBhvr additive="repl">
                                        <p:cTn id="777" dur="2000"/>
                                        <p:tgtEl>
                                          <p:spTgt spid="563"/>
                                        </p:tgtEl>
                                      </p:cBhvr>
                                    </p:animEffect>
                                    <p:anim calcmode="lin" valueType="str">
                                      <p:cBhvr additive="repl">
                                        <p:cTn id="778" dur="2000" fill="hold"/>
                                        <p:tgtEl>
                                          <p:spTgt spid="563"/>
                                        </p:tgtEl>
                                      </p:cBhvr>
                                    </p:anim>
                                    <p:anim calcmode="lin" valueType="str">
                                      <p:cBhvr additive="repl">
                                        <p:cTn id="779" dur="2000" fill="hold"/>
                                        <p:tgtEl>
                                          <p:spTgt spid="563"/>
                                        </p:tgtEl>
                                      </p:cBhvr>
                                      <p:tavLst>
                                        <p:tav tm="0">
                                          <p:val>
                                            <p:strVal val="height"/>
                                          </p:val>
                                        </p:tav>
                                        <p:tav tm="100000">
                                          <p:val>
                                            <p:strVal val="height"/>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67" name="CustomShape 1"/>
          <p:cNvSpPr/>
          <p:nvPr/>
        </p:nvSpPr>
        <p:spPr>
          <a:xfrm>
            <a:off x="468360" y="333360"/>
            <a:ext cx="4606920" cy="1295280"/>
          </a:xfrm>
          <a:custGeom>
            <a:avLst/>
            <a:gdLst/>
            <a:ahLst/>
            <a:rect l="0" t="0" r="r" b="b"/>
            <a:pathLst>
              <a:path w="1" h="1">
                <a:moveTo>
                  <a:pt x="0" y="0"/>
                </a:moveTo>
                <a:lnTo>
                  <a:pt x="0" y="0"/>
                </a:lnTo>
              </a:path>
            </a:pathLst>
          </a:custGeom>
          <a:gradFill rotWithShape="0">
            <a:gsLst>
              <a:gs pos="0">
                <a:srgbClr val="2e5f99"/>
              </a:gs>
              <a:gs pos="100000">
                <a:srgbClr val="3c7ac7"/>
              </a:gs>
            </a:gsLst>
            <a:lin ang="16200000"/>
          </a:gradFill>
          <a:ln w="9360">
            <a:solidFill>
              <a:srgbClr val="94fd2a"/>
            </a:solidFill>
            <a:round/>
          </a:ln>
          <a:effectLst>
            <a:outerShdw dist="20160" dir="5400000">
              <a:srgbClr val="000000">
                <a:alpha val="42000"/>
              </a:srgbClr>
            </a:outerShdw>
          </a:effectLst>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Hechos y palabras:</a:t>
            </a:r>
            <a:endParaRPr b="0" lang="es-ES" sz="2400" spc="-1" strike="noStrike">
              <a:latin typeface="Arial"/>
            </a:endParaRPr>
          </a:p>
        </p:txBody>
      </p:sp>
      <p:sp>
        <p:nvSpPr>
          <p:cNvPr id="568" name="CustomShape 2"/>
          <p:cNvSpPr/>
          <p:nvPr/>
        </p:nvSpPr>
        <p:spPr>
          <a:xfrm>
            <a:off x="2771640" y="1773360"/>
            <a:ext cx="6048360" cy="1150920"/>
          </a:xfrm>
          <a:custGeom>
            <a:avLst/>
            <a:gdLst/>
            <a:ahLst/>
            <a:rect l="0" t="0" r="r" b="b"/>
            <a:pathLst>
              <a:path w="1" h="1">
                <a:moveTo>
                  <a:pt x="0" y="0"/>
                </a:moveTo>
                <a:lnTo>
                  <a:pt x="0" y="0"/>
                </a:lnTo>
              </a:path>
            </a:pathLst>
          </a:custGeom>
          <a:solidFill>
            <a:srgbClr val="ff0000"/>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Dios sigue hablando a través de ellos a los hombres y mujeres de todas las épocas, también de la nuestra.</a:t>
            </a:r>
            <a:endParaRPr b="0" lang="es-ES" sz="2400" spc="-1" strike="noStrike">
              <a:latin typeface="Arial"/>
            </a:endParaRPr>
          </a:p>
        </p:txBody>
      </p:sp>
      <p:sp>
        <p:nvSpPr>
          <p:cNvPr id="569" name="CustomShape 3"/>
          <p:cNvSpPr/>
          <p:nvPr/>
        </p:nvSpPr>
        <p:spPr>
          <a:xfrm>
            <a:off x="2738520" y="3284640"/>
            <a:ext cx="6048360" cy="1582560"/>
          </a:xfrm>
          <a:custGeom>
            <a:avLst/>
            <a:gdLst/>
            <a:ahLst/>
            <a:rect l="0" t="0" r="r" b="b"/>
            <a:pathLst>
              <a:path w="1" h="1">
                <a:moveTo>
                  <a:pt x="0" y="0"/>
                </a:moveTo>
                <a:lnTo>
                  <a:pt x="0" y="0"/>
                </a:lnTo>
              </a:path>
            </a:pathLst>
          </a:custGeom>
          <a:solidFill>
            <a:srgbClr val="00b0f0"/>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Manifestación progresiva de Dios por etapas, hasta llegar a su acontecimiento culminante, que es la llegada de la persona de Jesús de Nazaret, Dios mismo hecho hombre.</a:t>
            </a:r>
            <a:endParaRPr b="0" lang="es-ES" sz="2400" spc="-1" strike="noStrike">
              <a:latin typeface="Arial"/>
            </a:endParaRPr>
          </a:p>
        </p:txBody>
      </p:sp>
      <p:sp>
        <p:nvSpPr>
          <p:cNvPr id="570" name="CustomShape 4"/>
          <p:cNvSpPr/>
          <p:nvPr/>
        </p:nvSpPr>
        <p:spPr>
          <a:xfrm>
            <a:off x="2771640" y="5132520"/>
            <a:ext cx="6048360" cy="1222200"/>
          </a:xfrm>
          <a:custGeom>
            <a:avLst/>
            <a:gdLst/>
            <a:ahLst/>
            <a:rect l="0" t="0" r="r" b="b"/>
            <a:pathLst>
              <a:path w="1" h="1">
                <a:moveTo>
                  <a:pt x="0" y="0"/>
                </a:moveTo>
                <a:lnTo>
                  <a:pt x="0" y="0"/>
                </a:lnTo>
              </a:path>
            </a:pathLst>
          </a:custGeom>
          <a:solidFill>
            <a:srgbClr val="cc3399"/>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Son la Revelación definitiva de Dios a la humanidad, precedida de una larga preparación.</a:t>
            </a:r>
            <a:endParaRPr b="0" lang="es-ES" sz="2400" spc="-1" strike="noStrike">
              <a:latin typeface="Arial"/>
            </a:endParaRPr>
          </a:p>
        </p:txBody>
      </p:sp>
      <p:sp>
        <p:nvSpPr>
          <p:cNvPr id="571" name="Line 5"/>
          <p:cNvSpPr/>
          <p:nvPr/>
        </p:nvSpPr>
        <p:spPr>
          <a:xfrm>
            <a:off x="1258920" y="1339920"/>
            <a:ext cx="1440" cy="4537080"/>
          </a:xfrm>
          <a:prstGeom prst="line">
            <a:avLst/>
          </a:prstGeom>
          <a:ln w="38160">
            <a:solidFill>
              <a:srgbClr val="0070c0"/>
            </a:solidFill>
            <a:round/>
          </a:ln>
        </p:spPr>
        <p:style>
          <a:lnRef idx="0"/>
          <a:fillRef idx="0"/>
          <a:effectRef idx="0"/>
          <a:fontRef idx="minor"/>
        </p:style>
      </p:sp>
      <p:sp>
        <p:nvSpPr>
          <p:cNvPr id="572" name="CustomShape 6"/>
          <p:cNvSpPr/>
          <p:nvPr/>
        </p:nvSpPr>
        <p:spPr>
          <a:xfrm>
            <a:off x="1258920" y="2060640"/>
            <a:ext cx="1222200" cy="503280"/>
          </a:xfrm>
          <a:custGeom>
            <a:avLst/>
            <a:gdLst/>
            <a:ahLst/>
            <a:rect l="0" t="0" r="r" b="b"/>
            <a:pathLst>
              <a:path w="1" h="1">
                <a:moveTo>
                  <a:pt x="0" y="0"/>
                </a:moveTo>
                <a:lnTo>
                  <a:pt x="0" y="0"/>
                </a:lnTo>
                <a:moveTo>
                  <a:pt x="0" y="0"/>
                </a:moveTo>
                <a:lnTo>
                  <a:pt x="0" y="0"/>
                </a:lnTo>
                <a:moveTo>
                  <a:pt x="0" y="0"/>
                </a:moveTo>
                <a:lnTo>
                  <a:pt x="0" y="0"/>
                </a:lnTo>
              </a:path>
            </a:pathLst>
          </a:custGeom>
          <a:solidFill>
            <a:srgbClr val="c00000"/>
          </a:solidFill>
          <a:ln w="25560">
            <a:solidFill>
              <a:srgbClr val="ff0000"/>
            </a:solidFill>
            <a:round/>
          </a:ln>
        </p:spPr>
        <p:style>
          <a:lnRef idx="0"/>
          <a:fillRef idx="0"/>
          <a:effectRef idx="0"/>
          <a:fontRef idx="minor"/>
        </p:style>
      </p:sp>
      <p:sp>
        <p:nvSpPr>
          <p:cNvPr id="573" name="CustomShape 7"/>
          <p:cNvSpPr/>
          <p:nvPr/>
        </p:nvSpPr>
        <p:spPr>
          <a:xfrm>
            <a:off x="1258920" y="3789360"/>
            <a:ext cx="1222200" cy="503280"/>
          </a:xfrm>
          <a:custGeom>
            <a:avLst/>
            <a:gdLst/>
            <a:ahLst/>
            <a:rect l="0" t="0" r="r" b="b"/>
            <a:pathLst>
              <a:path w="1" h="1">
                <a:moveTo>
                  <a:pt x="0" y="0"/>
                </a:moveTo>
                <a:lnTo>
                  <a:pt x="0" y="0"/>
                </a:lnTo>
              </a:path>
            </a:pathLst>
          </a:custGeom>
          <a:solidFill>
            <a:srgbClr val="0070c0"/>
          </a:solidFill>
          <a:ln w="25560">
            <a:solidFill>
              <a:srgbClr val="00b0f0"/>
            </a:solidFill>
            <a:round/>
          </a:ln>
        </p:spPr>
        <p:style>
          <a:lnRef idx="0"/>
          <a:fillRef idx="0"/>
          <a:effectRef idx="0"/>
          <a:fontRef idx="minor"/>
        </p:style>
      </p:sp>
      <p:sp>
        <p:nvSpPr>
          <p:cNvPr id="574" name="CustomShape 8"/>
          <p:cNvSpPr/>
          <p:nvPr/>
        </p:nvSpPr>
        <p:spPr>
          <a:xfrm>
            <a:off x="1258920" y="5589720"/>
            <a:ext cx="1222200" cy="503280"/>
          </a:xfrm>
          <a:custGeom>
            <a:avLst/>
            <a:gdLst/>
            <a:ahLst/>
            <a:rect l="0" t="0" r="r" b="b"/>
            <a:pathLst>
              <a:path w="1" h="1">
                <a:moveTo>
                  <a:pt x="0" y="0"/>
                </a:moveTo>
                <a:lnTo>
                  <a:pt x="0" y="0"/>
                </a:lnTo>
                <a:moveTo>
                  <a:pt x="0" y="0"/>
                </a:moveTo>
                <a:lnTo>
                  <a:pt x="0" y="0"/>
                </a:lnTo>
                <a:moveTo>
                  <a:pt x="0" y="0"/>
                </a:moveTo>
                <a:lnTo>
                  <a:pt x="0" y="0"/>
                </a:lnTo>
              </a:path>
            </a:pathLst>
          </a:custGeom>
          <a:solidFill>
            <a:srgbClr val="cc3399"/>
          </a:solidFill>
          <a:ln w="25560">
            <a:solidFill>
              <a:srgbClr val="7030a0"/>
            </a:solidFill>
            <a:round/>
          </a:ln>
        </p:spPr>
        <p:style>
          <a:lnRef idx="0"/>
          <a:fillRef idx="0"/>
          <a:effectRef idx="0"/>
          <a:fontRef idx="minor"/>
        </p:style>
      </p:sp>
    </p:spTree>
  </p:cSld>
  <p:transition spd="slow">
    <p:dissolve/>
  </p:transition>
  <p:timing>
    <p:tnLst>
      <p:par>
        <p:cTn id="780" dur="indefinite" restart="never" nodeType="tmRoot">
          <p:childTnLst>
            <p:seq>
              <p:cTn id="781" dur="indefinite" nodeType="mainSeq">
                <p:childTnLst>
                  <p:par>
                    <p:cTn id="782" dur="indefinite" fill="hold">
                      <p:stCondLst>
                        <p:cond delay="indefinite"/>
                      </p:stCondLst>
                      <p:childTnLst>
                        <p:par>
                          <p:cTn id="783" dur="indefinite" fill="hold">
                            <p:stCondLst>
                              <p:cond delay="0"/>
                            </p:stCondLst>
                            <p:childTnLst>
                              <p:par>
                                <p:cTn id="784" dur="indefinite" nodeType="clickEffect" fill="hold" presetClass="entr" presetID="31">
                                  <p:stCondLst>
                                    <p:cond delay="0"/>
                                  </p:stCondLst>
                                  <p:childTnLst>
                                    <p:set>
                                      <p:cBhvr>
                                        <p:cTn id="785" dur="1" fill="hold">
                                          <p:stCondLst>
                                            <p:cond delay="0"/>
                                          </p:stCondLst>
                                        </p:cTn>
                                        <p:tgtEl>
                                          <p:spTgt spid="567"/>
                                        </p:tgtEl>
                                        <p:attrNameLst>
                                          <p:attrName>style.visibility</p:attrName>
                                        </p:attrNameLst>
                                      </p:cBhvr>
                                      <p:to>
                                        <p:strVal val="visible"/>
                                      </p:to>
                                    </p:set>
                                    <p:anim calcmode="lin" valueType="str">
                                      <p:cBhvr additive="repl">
                                        <p:cTn id="786" dur="1000" fill="hold"/>
                                        <p:tgtEl>
                                          <p:spTgt spid="567"/>
                                        </p:tgtEl>
                                      </p:cBhvr>
                                      <p:tavLst>
                                        <p:tav tm="100000">
                                          <p:val>
                                            <p:strVal val="width"/>
                                          </p:val>
                                        </p:tav>
                                      </p:tavLst>
                                    </p:anim>
                                    <p:anim calcmode="lin" valueType="str">
                                      <p:cBhvr additive="repl">
                                        <p:cTn id="787" dur="1000" fill="hold"/>
                                        <p:tgtEl>
                                          <p:spTgt spid="567"/>
                                        </p:tgtEl>
                                      </p:cBhvr>
                                      <p:tavLst>
                                        <p:tav tm="100000">
                                          <p:val>
                                            <p:strVal val="height"/>
                                          </p:val>
                                        </p:tav>
                                      </p:tavLst>
                                    </p:anim>
                                    <p:anim calcmode="lin" valueType="str">
                                      <p:cBhvr additive="repl">
                                        <p:cTn id="788" dur="1000" fill="hold"/>
                                        <p:tgtEl>
                                          <p:spTgt spid="567"/>
                                        </p:tgtEl>
                                      </p:cBhvr>
                                      <p:tavLst>
                                        <p:tav tm="0">
                                          <p:val>
                                            <p:strVal val="90"/>
                                          </p:val>
                                        </p:tav>
                                        <p:tav tm="100000">
                                          <p:val>
                                            <p:strVal val="0"/>
                                          </p:val>
                                        </p:tav>
                                      </p:tavLst>
                                    </p:anim>
                                    <p:animEffect filter="fade" transition="in">
                                      <p:cBhvr additive="repl">
                                        <p:cTn id="789" dur="1000"/>
                                        <p:tgtEl>
                                          <p:spTgt spid="567"/>
                                        </p:tgtEl>
                                      </p:cBhvr>
                                    </p:animEffect>
                                  </p:childTnLst>
                                </p:cTn>
                              </p:par>
                            </p:childTnLst>
                          </p:cTn>
                        </p:par>
                      </p:childTnLst>
                    </p:cTn>
                  </p:par>
                  <p:par>
                    <p:cTn id="790" dur="indefinite" fill="hold">
                      <p:stCondLst>
                        <p:cond delay="indefinite"/>
                      </p:stCondLst>
                      <p:childTnLst>
                        <p:par>
                          <p:cTn id="791" dur="indefinite" fill="hold">
                            <p:stCondLst>
                              <p:cond delay="0"/>
                            </p:stCondLst>
                            <p:childTnLst>
                              <p:par>
                                <p:cTn id="792" dur="indefinite" nodeType="clickEffect" fill="hold" presetClass="entr" presetID="22" presetSubtype="4">
                                  <p:stCondLst>
                                    <p:cond delay="0"/>
                                  </p:stCondLst>
                                  <p:childTnLst>
                                    <p:set>
                                      <p:cBhvr>
                                        <p:cTn id="793" dur="1" fill="hold">
                                          <p:stCondLst>
                                            <p:cond delay="0"/>
                                          </p:stCondLst>
                                        </p:cTn>
                                        <p:tgtEl>
                                          <p:spTgt spid="572"/>
                                        </p:tgtEl>
                                        <p:attrNameLst>
                                          <p:attrName>style.visibility</p:attrName>
                                        </p:attrNameLst>
                                      </p:cBhvr>
                                      <p:to>
                                        <p:strVal val="visible"/>
                                      </p:to>
                                    </p:set>
                                    <p:animEffect filter="wipe(down)" transition="out">
                                      <p:cBhvr additive="repl">
                                        <p:cTn id="794" dur="500"/>
                                        <p:tgtEl>
                                          <p:spTgt spid="572"/>
                                        </p:tgtEl>
                                      </p:cBhvr>
                                    </p:animEffect>
                                  </p:childTnLst>
                                </p:cTn>
                              </p:par>
                            </p:childTnLst>
                          </p:cTn>
                        </p:par>
                      </p:childTnLst>
                    </p:cTn>
                  </p:par>
                  <p:par>
                    <p:cTn id="795" dur="indefinite" fill="hold">
                      <p:stCondLst>
                        <p:cond delay="indefinite"/>
                      </p:stCondLst>
                      <p:childTnLst>
                        <p:par>
                          <p:cTn id="796" dur="indefinite" fill="hold">
                            <p:stCondLst>
                              <p:cond delay="0"/>
                            </p:stCondLst>
                            <p:childTnLst>
                              <p:par>
                                <p:cTn id="797" dur="indefinite" nodeType="clickEffect" fill="hold" presetClass="entr" presetID="6" presetSubtype="16">
                                  <p:stCondLst>
                                    <p:cond delay="0"/>
                                  </p:stCondLst>
                                  <p:childTnLst>
                                    <p:set>
                                      <p:cBhvr>
                                        <p:cTn id="798" dur="1" fill="hold">
                                          <p:stCondLst>
                                            <p:cond delay="0"/>
                                          </p:stCondLst>
                                        </p:cTn>
                                        <p:tgtEl>
                                          <p:spTgt spid="568"/>
                                        </p:tgtEl>
                                        <p:attrNameLst>
                                          <p:attrName>style.visibility</p:attrName>
                                        </p:attrNameLst>
                                      </p:cBhvr>
                                      <p:to>
                                        <p:strVal val="visible"/>
                                      </p:to>
                                    </p:set>
                                    <p:animEffect filter="circle(in)" transition="out">
                                      <p:cBhvr additive="repl">
                                        <p:cTn id="799" dur="2000"/>
                                        <p:tgtEl>
                                          <p:spTgt spid="568"/>
                                        </p:tgtEl>
                                      </p:cBhvr>
                                    </p:animEffect>
                                  </p:childTnLst>
                                </p:cTn>
                              </p:par>
                            </p:childTnLst>
                          </p:cTn>
                        </p:par>
                      </p:childTnLst>
                    </p:cTn>
                  </p:par>
                  <p:par>
                    <p:cTn id="800" dur="indefinite" fill="hold">
                      <p:stCondLst>
                        <p:cond delay="indefinite"/>
                      </p:stCondLst>
                      <p:childTnLst>
                        <p:par>
                          <p:cTn id="801" dur="indefinite" fill="hold">
                            <p:stCondLst>
                              <p:cond delay="0"/>
                            </p:stCondLst>
                            <p:childTnLst>
                              <p:par>
                                <p:cTn id="802" dur="indefinite" nodeType="clickEffect" fill="hold" presetClass="entr" presetID="22" presetSubtype="4">
                                  <p:stCondLst>
                                    <p:cond delay="0"/>
                                  </p:stCondLst>
                                  <p:childTnLst>
                                    <p:set>
                                      <p:cBhvr>
                                        <p:cTn id="803" dur="1" fill="hold">
                                          <p:stCondLst>
                                            <p:cond delay="0"/>
                                          </p:stCondLst>
                                        </p:cTn>
                                        <p:tgtEl>
                                          <p:spTgt spid="573"/>
                                        </p:tgtEl>
                                        <p:attrNameLst>
                                          <p:attrName>style.visibility</p:attrName>
                                        </p:attrNameLst>
                                      </p:cBhvr>
                                      <p:to>
                                        <p:strVal val="visible"/>
                                      </p:to>
                                    </p:set>
                                    <p:animEffect filter="wipe(down)" transition="out">
                                      <p:cBhvr additive="repl">
                                        <p:cTn id="804" dur="500"/>
                                        <p:tgtEl>
                                          <p:spTgt spid="573"/>
                                        </p:tgtEl>
                                      </p:cBhvr>
                                    </p:animEffect>
                                  </p:childTnLst>
                                </p:cTn>
                              </p:par>
                            </p:childTnLst>
                          </p:cTn>
                        </p:par>
                      </p:childTnLst>
                    </p:cTn>
                  </p:par>
                  <p:par>
                    <p:cTn id="805" dur="indefinite" fill="hold">
                      <p:stCondLst>
                        <p:cond delay="indefinite"/>
                      </p:stCondLst>
                      <p:childTnLst>
                        <p:par>
                          <p:cTn id="806" dur="indefinite" fill="hold">
                            <p:stCondLst>
                              <p:cond delay="0"/>
                            </p:stCondLst>
                            <p:childTnLst>
                              <p:par>
                                <p:cTn id="807" dur="indefinite" nodeType="clickEffect" fill="hold" presetClass="entr" presetID="6" presetSubtype="16">
                                  <p:stCondLst>
                                    <p:cond delay="0"/>
                                  </p:stCondLst>
                                  <p:childTnLst>
                                    <p:set>
                                      <p:cBhvr>
                                        <p:cTn id="808" dur="1" fill="hold">
                                          <p:stCondLst>
                                            <p:cond delay="0"/>
                                          </p:stCondLst>
                                        </p:cTn>
                                        <p:tgtEl>
                                          <p:spTgt spid="569"/>
                                        </p:tgtEl>
                                        <p:attrNameLst>
                                          <p:attrName>style.visibility</p:attrName>
                                        </p:attrNameLst>
                                      </p:cBhvr>
                                      <p:to>
                                        <p:strVal val="visible"/>
                                      </p:to>
                                    </p:set>
                                    <p:animEffect filter="circle(in)" transition="out">
                                      <p:cBhvr additive="repl">
                                        <p:cTn id="809" dur="2000"/>
                                        <p:tgtEl>
                                          <p:spTgt spid="569"/>
                                        </p:tgtEl>
                                      </p:cBhvr>
                                    </p:animEffect>
                                  </p:childTnLst>
                                </p:cTn>
                              </p:par>
                            </p:childTnLst>
                          </p:cTn>
                        </p:par>
                      </p:childTnLst>
                    </p:cTn>
                  </p:par>
                  <p:par>
                    <p:cTn id="810" dur="indefinite" fill="hold">
                      <p:stCondLst>
                        <p:cond delay="indefinite"/>
                      </p:stCondLst>
                      <p:childTnLst>
                        <p:par>
                          <p:cTn id="811" dur="indefinite" fill="hold">
                            <p:stCondLst>
                              <p:cond delay="0"/>
                            </p:stCondLst>
                            <p:childTnLst>
                              <p:par>
                                <p:cTn id="812" dur="indefinite" nodeType="clickEffect" fill="hold" presetClass="entr" presetID="22" presetSubtype="4">
                                  <p:stCondLst>
                                    <p:cond delay="0"/>
                                  </p:stCondLst>
                                  <p:childTnLst>
                                    <p:set>
                                      <p:cBhvr>
                                        <p:cTn id="813" dur="1" fill="hold">
                                          <p:stCondLst>
                                            <p:cond delay="0"/>
                                          </p:stCondLst>
                                        </p:cTn>
                                        <p:tgtEl>
                                          <p:spTgt spid="574"/>
                                        </p:tgtEl>
                                        <p:attrNameLst>
                                          <p:attrName>style.visibility</p:attrName>
                                        </p:attrNameLst>
                                      </p:cBhvr>
                                      <p:to>
                                        <p:strVal val="visible"/>
                                      </p:to>
                                    </p:set>
                                    <p:animEffect filter="wipe(down)" transition="out">
                                      <p:cBhvr additive="repl">
                                        <p:cTn id="814" dur="500"/>
                                        <p:tgtEl>
                                          <p:spTgt spid="574"/>
                                        </p:tgtEl>
                                      </p:cBhvr>
                                    </p:animEffect>
                                  </p:childTnLst>
                                </p:cTn>
                              </p:par>
                            </p:childTnLst>
                          </p:cTn>
                        </p:par>
                      </p:childTnLst>
                    </p:cTn>
                  </p:par>
                  <p:par>
                    <p:cTn id="815" dur="indefinite" fill="hold">
                      <p:stCondLst>
                        <p:cond delay="indefinite"/>
                      </p:stCondLst>
                      <p:childTnLst>
                        <p:par>
                          <p:cTn id="816" dur="indefinite" fill="hold">
                            <p:stCondLst>
                              <p:cond delay="0"/>
                            </p:stCondLst>
                            <p:childTnLst>
                              <p:par>
                                <p:cTn id="817" dur="indefinite" nodeType="clickEffect" fill="hold" presetClass="entr" presetID="22" presetSubtype="4">
                                  <p:stCondLst>
                                    <p:cond delay="0"/>
                                  </p:stCondLst>
                                  <p:childTnLst>
                                    <p:set>
                                      <p:cBhvr>
                                        <p:cTn id="818" dur="1" fill="hold">
                                          <p:stCondLst>
                                            <p:cond delay="0"/>
                                          </p:stCondLst>
                                        </p:cTn>
                                        <p:tgtEl>
                                          <p:spTgt spid="570"/>
                                        </p:tgtEl>
                                        <p:attrNameLst>
                                          <p:attrName>style.visibility</p:attrName>
                                        </p:attrNameLst>
                                      </p:cBhvr>
                                      <p:to>
                                        <p:strVal val="visible"/>
                                      </p:to>
                                    </p:set>
                                    <p:animEffect filter="wipe(down)" transition="out">
                                      <p:cBhvr additive="repl">
                                        <p:cTn id="819" dur="500"/>
                                        <p:tgtEl>
                                          <p:spTgt spid="57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75" name="CustomShape 1"/>
          <p:cNvSpPr/>
          <p:nvPr/>
        </p:nvSpPr>
        <p:spPr>
          <a:xfrm>
            <a:off x="395280" y="260280"/>
            <a:ext cx="8290080" cy="6407280"/>
          </a:xfrm>
          <a:prstGeom prst="rect">
            <a:avLst/>
          </a:prstGeom>
          <a:gradFill rotWithShape="0">
            <a:gsLst>
              <a:gs pos="0">
                <a:srgbClr val="709700"/>
              </a:gs>
              <a:gs pos="100000">
                <a:srgbClr val="3c5100"/>
              </a:gs>
            </a:gsLst>
            <a:lin ang="0"/>
          </a:gradFill>
          <a:ln>
            <a:noFill/>
          </a:ln>
        </p:spPr>
        <p:style>
          <a:lnRef idx="0"/>
          <a:fillRef idx="0"/>
          <a:effectRef idx="0"/>
          <a:fontRef idx="minor"/>
        </p:style>
        <p:txBody>
          <a:bodyPr lIns="90000" rIns="90000" tIns="45000" bIns="45000">
            <a:noAutofit/>
          </a:bodyPr>
          <a:p>
            <a:pPr marL="268200" indent="-268200">
              <a:lnSpc>
                <a:spcPct val="100000"/>
              </a:lnSpc>
              <a:buClr>
                <a:srgbClr val="0bd0d9"/>
              </a:buClr>
              <a:buSzPct val="95000"/>
              <a:buFont typeface="Wingdings" charset="2"/>
              <a:buChar char=""/>
            </a:pPr>
            <a:r>
              <a:rPr b="0" lang="es-ES" sz="2400" spc="-1" strike="noStrike">
                <a:solidFill>
                  <a:srgbClr val="000000"/>
                </a:solidFill>
                <a:latin typeface="Times New Roman"/>
                <a:ea typeface="DejaVu Sans"/>
              </a:rPr>
              <a:t>Para comprender el mensaje y la misma persona de Jesucristo, hacia falta una enseñanza previa que explicase, que hay un solo Dios, que es Creador, que cuida de sus criaturas y cumple sus promesas.</a:t>
            </a:r>
            <a:endParaRPr b="0" lang="es-ES" sz="2400" spc="-1" strike="noStrike">
              <a:latin typeface="Arial"/>
            </a:endParaRPr>
          </a:p>
          <a:p>
            <a:pPr>
              <a:lnSpc>
                <a:spcPct val="100000"/>
              </a:lnSpc>
            </a:pPr>
            <a:endParaRPr b="0" lang="es-ES" sz="2400" spc="-1" strike="noStrike">
              <a:latin typeface="Arial"/>
            </a:endParaRPr>
          </a:p>
          <a:p>
            <a:pPr marL="268200" indent="-268200">
              <a:lnSpc>
                <a:spcPct val="100000"/>
              </a:lnSpc>
              <a:buClr>
                <a:srgbClr val="0bd0d9"/>
              </a:buClr>
              <a:buSzPct val="95000"/>
              <a:buFont typeface="Wingdings" charset="2"/>
              <a:buChar char=""/>
            </a:pPr>
            <a:r>
              <a:rPr b="0" lang="es-ES" sz="2400" spc="-1" strike="noStrike">
                <a:solidFill>
                  <a:srgbClr val="000000"/>
                </a:solidFill>
                <a:latin typeface="Times New Roman"/>
                <a:ea typeface="DejaVu Sans"/>
              </a:rPr>
              <a:t>Las paginas del Antiguo Testamento expresan ese progresivo conocimiento de Dios, que se ha manifestado en los personajes y los acontecimientos de la historia de Israel.</a:t>
            </a:r>
            <a:endParaRPr b="0" lang="es-ES" sz="2400" spc="-1" strike="noStrike">
              <a:latin typeface="Arial"/>
            </a:endParaRPr>
          </a:p>
          <a:p>
            <a:pPr>
              <a:lnSpc>
                <a:spcPct val="100000"/>
              </a:lnSpc>
            </a:pPr>
            <a:endParaRPr b="0" lang="es-ES" sz="2400" spc="-1" strike="noStrike">
              <a:latin typeface="Arial"/>
            </a:endParaRPr>
          </a:p>
          <a:p>
            <a:pPr>
              <a:lnSpc>
                <a:spcPct val="100000"/>
              </a:lnSpc>
            </a:pPr>
            <a:endParaRPr b="0" lang="es-ES" sz="2400" spc="-1" strike="noStrike">
              <a:latin typeface="Arial"/>
            </a:endParaRPr>
          </a:p>
        </p:txBody>
      </p:sp>
      <p:pic>
        <p:nvPicPr>
          <p:cNvPr id="576" name="" descr=""/>
          <p:cNvPicPr/>
          <p:nvPr/>
        </p:nvPicPr>
        <p:blipFill>
          <a:blip r:embed="rId2"/>
          <a:stretch/>
        </p:blipFill>
        <p:spPr>
          <a:xfrm>
            <a:off x="826920" y="3429000"/>
            <a:ext cx="4104000" cy="3166920"/>
          </a:xfrm>
          <a:prstGeom prst="rect">
            <a:avLst/>
          </a:prstGeom>
          <a:ln>
            <a:noFill/>
          </a:ln>
        </p:spPr>
      </p:pic>
      <p:sp>
        <p:nvSpPr>
          <p:cNvPr id="577" name="CustomShape 2"/>
          <p:cNvSpPr/>
          <p:nvPr/>
        </p:nvSpPr>
        <p:spPr>
          <a:xfrm>
            <a:off x="5219640" y="5157720"/>
            <a:ext cx="3167280" cy="1222560"/>
          </a:xfrm>
          <a:custGeom>
            <a:avLst/>
            <a:gdLst/>
            <a:ahLst/>
            <a:rect l="0" t="0" r="r" b="b"/>
            <a:pathLst>
              <a:path w="1" h="1">
                <a:moveTo>
                  <a:pt x="0" y="0"/>
                </a:moveTo>
                <a:lnTo>
                  <a:pt x="0" y="0"/>
                </a:lnTo>
              </a:path>
            </a:pathLst>
          </a:custGeom>
          <a:noFill/>
          <a:ln>
            <a:noFill/>
          </a:ln>
        </p:spPr>
        <p:style>
          <a:lnRef idx="0"/>
          <a:fillRef idx="0"/>
          <a:effectRef idx="0"/>
          <a:fontRef idx="minor"/>
        </p:style>
        <p:txBody>
          <a:bodyPr lIns="90000" rIns="90000" tIns="45000" bIns="45000" anchor="ctr">
            <a:noAutofit/>
          </a:bodyPr>
          <a:p>
            <a:pPr algn="just">
              <a:lnSpc>
                <a:spcPct val="100000"/>
              </a:lnSpc>
            </a:pPr>
            <a:r>
              <a:rPr b="1" lang="es-ES" sz="2400" spc="-1" strike="noStrike">
                <a:solidFill>
                  <a:srgbClr val="ff0000"/>
                </a:solidFill>
                <a:latin typeface="Times New Roman"/>
                <a:ea typeface="DejaVu Sans"/>
              </a:rPr>
              <a:t>El Retorno del Hijo Prodigo</a:t>
            </a:r>
            <a:r>
              <a:rPr b="0" lang="es-ES" sz="2400" spc="-1" strike="noStrike">
                <a:solidFill>
                  <a:srgbClr val="ff0000"/>
                </a:solidFill>
                <a:latin typeface="Times New Roman"/>
                <a:ea typeface="DejaVu Sans"/>
              </a:rPr>
              <a:t>,</a:t>
            </a:r>
            <a:r>
              <a:rPr b="0" lang="es-ES" sz="2400" spc="-1" strike="noStrike">
                <a:solidFill>
                  <a:srgbClr val="ffffff"/>
                </a:solidFill>
                <a:latin typeface="Times New Roman"/>
                <a:ea typeface="DejaVu Sans"/>
              </a:rPr>
              <a:t> </a:t>
            </a:r>
            <a:r>
              <a:rPr b="0" lang="es-ES" sz="2400" spc="-1" strike="noStrike">
                <a:solidFill>
                  <a:srgbClr val="ff0000"/>
                </a:solidFill>
                <a:latin typeface="Times New Roman"/>
                <a:ea typeface="DejaVu Sans"/>
              </a:rPr>
              <a:t>de Bartolomé</a:t>
            </a:r>
            <a:endParaRPr b="0" lang="es-ES" sz="2400" spc="-1" strike="noStrike">
              <a:latin typeface="Arial"/>
            </a:endParaRPr>
          </a:p>
          <a:p>
            <a:pPr algn="just">
              <a:lnSpc>
                <a:spcPct val="100000"/>
              </a:lnSpc>
            </a:pPr>
            <a:r>
              <a:rPr b="0" lang="es-ES" sz="2400" spc="-1" strike="noStrike">
                <a:solidFill>
                  <a:srgbClr val="ff0000"/>
                </a:solidFill>
                <a:latin typeface="Times New Roman"/>
                <a:ea typeface="DejaVu Sans"/>
              </a:rPr>
              <a:t>Esteban Murillo </a:t>
            </a:r>
            <a:endParaRPr b="0" lang="es-ES" sz="2400" spc="-1" strike="noStrike">
              <a:latin typeface="Arial"/>
            </a:endParaRPr>
          </a:p>
        </p:txBody>
      </p:sp>
    </p:spTree>
  </p:cSld>
  <p:transition spd="slow">
    <p:dissolve/>
  </p:transition>
  <p:timing>
    <p:tnLst>
      <p:par>
        <p:cTn id="820" dur="indefinite" restart="never" nodeType="tmRoot">
          <p:childTnLst>
            <p:seq>
              <p:cTn id="821" dur="indefinite" nodeType="mainSeq">
                <p:childTnLst>
                  <p:par>
                    <p:cTn id="822" dur="indefinite" fill="hold">
                      <p:stCondLst>
                        <p:cond delay="indefinite"/>
                      </p:stCondLst>
                      <p:childTnLst>
                        <p:par>
                          <p:cTn id="823" dur="indefinite" fill="hold">
                            <p:stCondLst>
                              <p:cond delay="0"/>
                            </p:stCondLst>
                            <p:childTnLst>
                              <p:par>
                                <p:cTn id="824" dur="indefinite" nodeType="clickEffect" fill="hold" presetClass="entr" presetID="26">
                                  <p:stCondLst>
                                    <p:cond delay="0"/>
                                  </p:stCondLst>
                                  <p:childTnLst>
                                    <p:set>
                                      <p:cBhvr>
                                        <p:cTn id="825" dur="1" fill="hold">
                                          <p:stCondLst>
                                            <p:cond delay="0"/>
                                          </p:stCondLst>
                                        </p:cTn>
                                        <p:tgtEl>
                                          <p:spTgt spid="575"/>
                                        </p:tgtEl>
                                        <p:attrNameLst>
                                          <p:attrName>style.visibility</p:attrName>
                                        </p:attrNameLst>
                                      </p:cBhvr>
                                      <p:to>
                                        <p:strVal val="visible"/>
                                      </p:to>
                                    </p:set>
                                    <p:animEffect filter="wipe(down)" transition="out">
                                      <p:cBhvr additive="repl">
                                        <p:cTn id="826" dur="580">
                                          <p:stCondLst>
                                            <p:cond delay="0"/>
                                          </p:stCondLst>
                                        </p:cTn>
                                        <p:tgtEl>
                                          <p:spTgt spid="575"/>
                                        </p:tgtEl>
                                      </p:cBhvr>
                                    </p:animEffect>
                                    <p:anim calcmode="lin" valueType="num">
                                      <p:cBhvr additive="repl">
                                        <p:cTn id="827" dur="1822">
                                          <p:stCondLst>
                                            <p:cond delay="0"/>
                                          </p:stCondLst>
                                        </p:cTn>
                                        <p:tgtEl>
                                          <p:spTgt spid="575"/>
                                        </p:tgtEl>
                                        <p:attrNameLst>
                                          <p:attrName>ppt_x</p:attrName>
                                        </p:attrNameLst>
                                      </p:cBhvr>
                                      <p:tavLst>
                                        <p:tav tm="0">
                                          <p:val>
                                            <p:strVal val="#ppt_x-0.25"/>
                                          </p:val>
                                        </p:tav>
                                        <p:tav tm="100000">
                                          <p:val>
                                            <p:strVal val="#ppt_x"/>
                                          </p:val>
                                        </p:tav>
                                      </p:tavLst>
                                    </p:anim>
                                    <p:anim calcmode="lin" valueType="num">
                                      <p:cBhvr additive="repl">
                                        <p:cTn id="828" dur="664">
                                          <p:stCondLst>
                                            <p:cond delay="0"/>
                                          </p:stCondLst>
                                        </p:cTn>
                                        <p:tgtEl>
                                          <p:spTgt spid="575"/>
                                        </p:tgtEl>
                                        <p:attrNameLst>
                                          <p:attrName>ppt_y</p:attrName>
                                        </p:attrNameLst>
                                      </p:cBhvr>
                                    </p:anim>
                                    <p:anim calcmode="lin" valueType="num">
                                      <p:cBhvr additive="repl">
                                        <p:cTn id="829" dur="664">
                                          <p:stCondLst>
                                            <p:cond delay="664"/>
                                          </p:stCondLst>
                                        </p:cTn>
                                        <p:tgtEl>
                                          <p:spTgt spid="575"/>
                                        </p:tgtEl>
                                        <p:attrNameLst>
                                          <p:attrName>ppt_y</p:attrName>
                                        </p:attrNameLst>
                                      </p:cBhvr>
                                    </p:anim>
                                    <p:anim calcmode="lin" valueType="num">
                                      <p:cBhvr additive="repl">
                                        <p:cTn id="830" dur="332">
                                          <p:stCondLst>
                                            <p:cond delay="1324"/>
                                          </p:stCondLst>
                                        </p:cTn>
                                        <p:tgtEl>
                                          <p:spTgt spid="575"/>
                                        </p:tgtEl>
                                        <p:attrNameLst>
                                          <p:attrName>ppt_y</p:attrName>
                                        </p:attrNameLst>
                                      </p:cBhvr>
                                    </p:anim>
                                    <p:anim calcmode="lin" valueType="num">
                                      <p:cBhvr additive="repl">
                                        <p:cTn id="831" dur="164">
                                          <p:stCondLst>
                                            <p:cond delay="1656"/>
                                          </p:stCondLst>
                                        </p:cTn>
                                        <p:tgtEl>
                                          <p:spTgt spid="575"/>
                                        </p:tgtEl>
                                        <p:attrNameLst>
                                          <p:attrName>ppt_y</p:attrName>
                                        </p:attrNameLst>
                                      </p:cBhvr>
                                    </p:anim>
                                  </p:childTnLst>
                                </p:cTn>
                              </p:par>
                            </p:childTnLst>
                          </p:cTn>
                        </p:par>
                      </p:childTnLst>
                    </p:cTn>
                  </p:par>
                  <p:par>
                    <p:cTn id="832" dur="indefinite" fill="hold">
                      <p:stCondLst>
                        <p:cond delay="indefinite"/>
                      </p:stCondLst>
                      <p:childTnLst>
                        <p:par>
                          <p:cTn id="833" dur="indefinite" fill="hold">
                            <p:stCondLst>
                              <p:cond delay="0"/>
                            </p:stCondLst>
                            <p:childTnLst>
                              <p:par>
                                <p:cTn id="834" dur="indefinite" nodeType="clickEffect" fill="hold" presetClass="entr" presetID="26">
                                  <p:stCondLst>
                                    <p:cond delay="0"/>
                                  </p:stCondLst>
                                  <p:childTnLst>
                                    <p:set>
                                      <p:cBhvr>
                                        <p:cTn id="835" dur="1" fill="hold">
                                          <p:stCondLst>
                                            <p:cond delay="0"/>
                                          </p:stCondLst>
                                        </p:cTn>
                                        <p:tgtEl>
                                          <p:spTgt spid="575">
                                            <p:txEl>
                                              <p:pRg st="0" end="0"/>
                                            </p:txEl>
                                          </p:spTgt>
                                        </p:tgtEl>
                                        <p:attrNameLst>
                                          <p:attrName>style.visibility</p:attrName>
                                        </p:attrNameLst>
                                      </p:cBhvr>
                                      <p:to>
                                        <p:strVal val="visible"/>
                                      </p:to>
                                    </p:set>
                                    <p:animEffect filter="wipe(down)" transition="out">
                                      <p:cBhvr additive="repl">
                                        <p:cTn id="836" dur="580">
                                          <p:stCondLst>
                                            <p:cond delay="0"/>
                                          </p:stCondLst>
                                        </p:cTn>
                                        <p:tgtEl>
                                          <p:spTgt spid="575">
                                            <p:txEl>
                                              <p:pRg st="0" end="0"/>
                                            </p:txEl>
                                          </p:spTgt>
                                        </p:tgtEl>
                                      </p:cBhvr>
                                    </p:animEffect>
                                    <p:anim calcmode="lin" valueType="num">
                                      <p:cBhvr additive="repl">
                                        <p:cTn id="837" dur="1822">
                                          <p:stCondLst>
                                            <p:cond delay="0"/>
                                          </p:stCondLst>
                                        </p:cTn>
                                        <p:tgtEl>
                                          <p:spTgt spid="575">
                                            <p:txEl>
                                              <p:pRg st="0" end="0"/>
                                            </p:txEl>
                                          </p:spTgt>
                                        </p:tgtEl>
                                        <p:attrNameLst>
                                          <p:attrName>ppt_x</p:attrName>
                                        </p:attrNameLst>
                                      </p:cBhvr>
                                      <p:tavLst>
                                        <p:tav tm="0">
                                          <p:val>
                                            <p:strVal val="#ppt_x-0.25"/>
                                          </p:val>
                                        </p:tav>
                                        <p:tav tm="100000">
                                          <p:val>
                                            <p:strVal val="#ppt_x"/>
                                          </p:val>
                                        </p:tav>
                                      </p:tavLst>
                                    </p:anim>
                                    <p:anim calcmode="lin" valueType="num">
                                      <p:cBhvr additive="repl">
                                        <p:cTn id="838" dur="664">
                                          <p:stCondLst>
                                            <p:cond delay="0"/>
                                          </p:stCondLst>
                                        </p:cTn>
                                        <p:tgtEl>
                                          <p:spTgt spid="575">
                                            <p:txEl>
                                              <p:pRg st="0" end="0"/>
                                            </p:txEl>
                                          </p:spTgt>
                                        </p:tgtEl>
                                        <p:attrNameLst>
                                          <p:attrName>ppt_y</p:attrName>
                                        </p:attrNameLst>
                                      </p:cBhvr>
                                    </p:anim>
                                    <p:anim calcmode="lin" valueType="num">
                                      <p:cBhvr additive="repl">
                                        <p:cTn id="839" dur="664">
                                          <p:stCondLst>
                                            <p:cond delay="664"/>
                                          </p:stCondLst>
                                        </p:cTn>
                                        <p:tgtEl>
                                          <p:spTgt spid="575">
                                            <p:txEl>
                                              <p:pRg st="0" end="0"/>
                                            </p:txEl>
                                          </p:spTgt>
                                        </p:tgtEl>
                                        <p:attrNameLst>
                                          <p:attrName>ppt_y</p:attrName>
                                        </p:attrNameLst>
                                      </p:cBhvr>
                                    </p:anim>
                                    <p:anim calcmode="lin" valueType="num">
                                      <p:cBhvr additive="repl">
                                        <p:cTn id="840" dur="332">
                                          <p:stCondLst>
                                            <p:cond delay="1324"/>
                                          </p:stCondLst>
                                        </p:cTn>
                                        <p:tgtEl>
                                          <p:spTgt spid="575">
                                            <p:txEl>
                                              <p:pRg st="0" end="0"/>
                                            </p:txEl>
                                          </p:spTgt>
                                        </p:tgtEl>
                                        <p:attrNameLst>
                                          <p:attrName>ppt_y</p:attrName>
                                        </p:attrNameLst>
                                      </p:cBhvr>
                                    </p:anim>
                                    <p:anim calcmode="lin" valueType="num">
                                      <p:cBhvr additive="repl">
                                        <p:cTn id="841" dur="164">
                                          <p:stCondLst>
                                            <p:cond delay="1656"/>
                                          </p:stCondLst>
                                        </p:cTn>
                                        <p:tgtEl>
                                          <p:spTgt spid="575">
                                            <p:txEl>
                                              <p:pRg st="0" end="0"/>
                                            </p:txEl>
                                          </p:spTgt>
                                        </p:tgtEl>
                                        <p:attrNameLst>
                                          <p:attrName>ppt_y</p:attrName>
                                        </p:attrNameLst>
                                      </p:cBhvr>
                                    </p:anim>
                                  </p:childTnLst>
                                </p:cTn>
                              </p:par>
                            </p:childTnLst>
                          </p:cTn>
                        </p:par>
                      </p:childTnLst>
                    </p:cTn>
                  </p:par>
                  <p:par>
                    <p:cTn id="842" dur="indefinite" fill="hold">
                      <p:stCondLst>
                        <p:cond delay="indefinite"/>
                      </p:stCondLst>
                      <p:childTnLst>
                        <p:par>
                          <p:cTn id="843" dur="indefinite" fill="hold">
                            <p:stCondLst>
                              <p:cond delay="0"/>
                            </p:stCondLst>
                            <p:childTnLst>
                              <p:par>
                                <p:cTn id="844" dur="indefinite" nodeType="clickEffect" fill="hold" presetClass="entr" presetID="26">
                                  <p:stCondLst>
                                    <p:cond delay="0"/>
                                  </p:stCondLst>
                                  <p:childTnLst>
                                    <p:set>
                                      <p:cBhvr>
                                        <p:cTn id="845" dur="1" fill="hold">
                                          <p:stCondLst>
                                            <p:cond delay="0"/>
                                          </p:stCondLst>
                                        </p:cTn>
                                        <p:tgtEl>
                                          <p:spTgt spid="575"/>
                                        </p:tgtEl>
                                        <p:attrNameLst>
                                          <p:attrName>style.visibility</p:attrName>
                                        </p:attrNameLst>
                                      </p:cBhvr>
                                      <p:to>
                                        <p:strVal val="visible"/>
                                      </p:to>
                                    </p:set>
                                    <p:animEffect filter="wipe(down)" transition="out">
                                      <p:cBhvr additive="repl">
                                        <p:cTn id="846" dur="580">
                                          <p:stCondLst>
                                            <p:cond delay="0"/>
                                          </p:stCondLst>
                                        </p:cTn>
                                        <p:tgtEl>
                                          <p:spTgt spid="575"/>
                                        </p:tgtEl>
                                      </p:cBhvr>
                                    </p:animEffect>
                                    <p:anim calcmode="lin" valueType="num">
                                      <p:cBhvr additive="repl">
                                        <p:cTn id="847" dur="1822">
                                          <p:stCondLst>
                                            <p:cond delay="0"/>
                                          </p:stCondLst>
                                        </p:cTn>
                                        <p:tgtEl>
                                          <p:spTgt spid="575"/>
                                        </p:tgtEl>
                                        <p:attrNameLst>
                                          <p:attrName>ppt_x</p:attrName>
                                        </p:attrNameLst>
                                      </p:cBhvr>
                                      <p:tavLst>
                                        <p:tav tm="0">
                                          <p:val>
                                            <p:strVal val="#ppt_x-0.25"/>
                                          </p:val>
                                        </p:tav>
                                        <p:tav tm="100000">
                                          <p:val>
                                            <p:strVal val="#ppt_x"/>
                                          </p:val>
                                        </p:tav>
                                      </p:tavLst>
                                    </p:anim>
                                    <p:anim calcmode="lin" valueType="num">
                                      <p:cBhvr additive="repl">
                                        <p:cTn id="848" dur="664">
                                          <p:stCondLst>
                                            <p:cond delay="0"/>
                                          </p:stCondLst>
                                        </p:cTn>
                                        <p:tgtEl>
                                          <p:spTgt spid="575"/>
                                        </p:tgtEl>
                                        <p:attrNameLst>
                                          <p:attrName>ppt_y</p:attrName>
                                        </p:attrNameLst>
                                      </p:cBhvr>
                                    </p:anim>
                                    <p:anim calcmode="lin" valueType="num">
                                      <p:cBhvr additive="repl">
                                        <p:cTn id="849" dur="664">
                                          <p:stCondLst>
                                            <p:cond delay="664"/>
                                          </p:stCondLst>
                                        </p:cTn>
                                        <p:tgtEl>
                                          <p:spTgt spid="575"/>
                                        </p:tgtEl>
                                        <p:attrNameLst>
                                          <p:attrName>ppt_y</p:attrName>
                                        </p:attrNameLst>
                                      </p:cBhvr>
                                    </p:anim>
                                    <p:anim calcmode="lin" valueType="num">
                                      <p:cBhvr additive="repl">
                                        <p:cTn id="850" dur="332">
                                          <p:stCondLst>
                                            <p:cond delay="1324"/>
                                          </p:stCondLst>
                                        </p:cTn>
                                        <p:tgtEl>
                                          <p:spTgt spid="575"/>
                                        </p:tgtEl>
                                        <p:attrNameLst>
                                          <p:attrName>ppt_y</p:attrName>
                                        </p:attrNameLst>
                                      </p:cBhvr>
                                    </p:anim>
                                    <p:anim calcmode="lin" valueType="num">
                                      <p:cBhvr additive="repl">
                                        <p:cTn id="851" dur="164">
                                          <p:stCondLst>
                                            <p:cond delay="1656"/>
                                          </p:stCondLst>
                                        </p:cTn>
                                        <p:tgtEl>
                                          <p:spTgt spid="575"/>
                                        </p:tgtEl>
                                        <p:attrNameLst>
                                          <p:attrName>ppt_y</p:attrName>
                                        </p:attrNameLst>
                                      </p:cBhvr>
                                    </p:anim>
                                  </p:childTnLst>
                                </p:cTn>
                              </p:par>
                            </p:childTnLst>
                          </p:cTn>
                        </p:par>
                      </p:childTnLst>
                    </p:cTn>
                  </p:par>
                  <p:par>
                    <p:cTn id="852" dur="indefinite" fill="hold">
                      <p:stCondLst>
                        <p:cond delay="indefinite"/>
                      </p:stCondLst>
                      <p:childTnLst>
                        <p:par>
                          <p:cTn id="853" dur="indefinite" fill="hold">
                            <p:stCondLst>
                              <p:cond delay="0"/>
                            </p:stCondLst>
                            <p:childTnLst>
                              <p:par>
                                <p:cTn id="854" dur="indefinite" nodeType="clickEffect" fill="hold" presetClass="entr" presetID="26">
                                  <p:stCondLst>
                                    <p:cond delay="0"/>
                                  </p:stCondLst>
                                  <p:childTnLst>
                                    <p:set>
                                      <p:cBhvr>
                                        <p:cTn id="855" dur="1" fill="hold">
                                          <p:stCondLst>
                                            <p:cond delay="0"/>
                                          </p:stCondLst>
                                        </p:cTn>
                                        <p:tgtEl>
                                          <p:spTgt spid="576"/>
                                        </p:tgtEl>
                                        <p:attrNameLst>
                                          <p:attrName>style.visibility</p:attrName>
                                        </p:attrNameLst>
                                      </p:cBhvr>
                                      <p:to>
                                        <p:strVal val="visible"/>
                                      </p:to>
                                    </p:set>
                                    <p:animEffect filter="wipe(down)" transition="out">
                                      <p:cBhvr additive="repl">
                                        <p:cTn id="856" dur="580">
                                          <p:stCondLst>
                                            <p:cond delay="0"/>
                                          </p:stCondLst>
                                        </p:cTn>
                                        <p:tgtEl>
                                          <p:spTgt spid="576"/>
                                        </p:tgtEl>
                                      </p:cBhvr>
                                    </p:animEffect>
                                    <p:anim calcmode="lin" valueType="num">
                                      <p:cBhvr additive="repl">
                                        <p:cTn id="857" dur="1822">
                                          <p:stCondLst>
                                            <p:cond delay="0"/>
                                          </p:stCondLst>
                                        </p:cTn>
                                        <p:tgtEl>
                                          <p:spTgt spid="576"/>
                                        </p:tgtEl>
                                        <p:attrNameLst>
                                          <p:attrName>ppt_x</p:attrName>
                                        </p:attrNameLst>
                                      </p:cBhvr>
                                      <p:tavLst>
                                        <p:tav tm="0">
                                          <p:val>
                                            <p:strVal val="#ppt_x-0.25"/>
                                          </p:val>
                                        </p:tav>
                                        <p:tav tm="100000">
                                          <p:val>
                                            <p:strVal val="#ppt_x"/>
                                          </p:val>
                                        </p:tav>
                                      </p:tavLst>
                                    </p:anim>
                                    <p:anim calcmode="lin" valueType="num">
                                      <p:cBhvr additive="repl">
                                        <p:cTn id="858" dur="664">
                                          <p:stCondLst>
                                            <p:cond delay="0"/>
                                          </p:stCondLst>
                                        </p:cTn>
                                        <p:tgtEl>
                                          <p:spTgt spid="576"/>
                                        </p:tgtEl>
                                        <p:attrNameLst>
                                          <p:attrName>ppt_y</p:attrName>
                                        </p:attrNameLst>
                                      </p:cBhvr>
                                    </p:anim>
                                    <p:anim calcmode="lin" valueType="num">
                                      <p:cBhvr additive="repl">
                                        <p:cTn id="859" dur="664">
                                          <p:stCondLst>
                                            <p:cond delay="664"/>
                                          </p:stCondLst>
                                        </p:cTn>
                                        <p:tgtEl>
                                          <p:spTgt spid="576"/>
                                        </p:tgtEl>
                                        <p:attrNameLst>
                                          <p:attrName>ppt_y</p:attrName>
                                        </p:attrNameLst>
                                      </p:cBhvr>
                                    </p:anim>
                                    <p:anim calcmode="lin" valueType="num">
                                      <p:cBhvr additive="repl">
                                        <p:cTn id="860" dur="332">
                                          <p:stCondLst>
                                            <p:cond delay="1324"/>
                                          </p:stCondLst>
                                        </p:cTn>
                                        <p:tgtEl>
                                          <p:spTgt spid="576"/>
                                        </p:tgtEl>
                                        <p:attrNameLst>
                                          <p:attrName>ppt_y</p:attrName>
                                        </p:attrNameLst>
                                      </p:cBhvr>
                                    </p:anim>
                                    <p:anim calcmode="lin" valueType="num">
                                      <p:cBhvr additive="repl">
                                        <p:cTn id="861" dur="164">
                                          <p:stCondLst>
                                            <p:cond delay="1656"/>
                                          </p:stCondLst>
                                        </p:cTn>
                                        <p:tgtEl>
                                          <p:spTgt spid="576"/>
                                        </p:tgtEl>
                                        <p:attrNameLst>
                                          <p:attrName>ppt_y</p:attrName>
                                        </p:attrNameLst>
                                      </p:cBhvr>
                                    </p:anim>
                                  </p:childTnLst>
                                </p:cTn>
                              </p:par>
                            </p:childTnLst>
                          </p:cTn>
                        </p:par>
                      </p:childTnLst>
                    </p:cTn>
                  </p:par>
                  <p:par>
                    <p:cTn id="862" dur="indefinite" fill="hold">
                      <p:stCondLst>
                        <p:cond delay="indefinite"/>
                      </p:stCondLst>
                      <p:childTnLst>
                        <p:par>
                          <p:cTn id="863" dur="indefinite" fill="hold">
                            <p:stCondLst>
                              <p:cond delay="0"/>
                            </p:stCondLst>
                            <p:childTnLst>
                              <p:par>
                                <p:cTn id="864" dur="indefinite" nodeType="clickEffect" fill="hold" presetClass="entr" presetID="45">
                                  <p:stCondLst>
                                    <p:cond delay="0"/>
                                  </p:stCondLst>
                                  <p:childTnLst>
                                    <p:set>
                                      <p:cBhvr>
                                        <p:cTn id="865" dur="1" fill="hold">
                                          <p:stCondLst>
                                            <p:cond delay="0"/>
                                          </p:stCondLst>
                                        </p:cTn>
                                        <p:tgtEl>
                                          <p:spTgt spid="577"/>
                                        </p:tgtEl>
                                        <p:attrNameLst>
                                          <p:attrName>style.visibility</p:attrName>
                                        </p:attrNameLst>
                                      </p:cBhvr>
                                      <p:to>
                                        <p:strVal val="visible"/>
                                      </p:to>
                                    </p:set>
                                    <p:animEffect filter="fade" transition="in">
                                      <p:cBhvr additive="repl">
                                        <p:cTn id="866" dur="2000"/>
                                        <p:tgtEl>
                                          <p:spTgt spid="577"/>
                                        </p:tgtEl>
                                      </p:cBhvr>
                                    </p:animEffect>
                                    <p:anim calcmode="lin" valueType="str">
                                      <p:cBhvr additive="repl">
                                        <p:cTn id="867" dur="2000" fill="hold"/>
                                        <p:tgtEl>
                                          <p:spTgt spid="577"/>
                                        </p:tgtEl>
                                      </p:cBhvr>
                                    </p:anim>
                                    <p:anim calcmode="lin" valueType="str">
                                      <p:cBhvr additive="repl">
                                        <p:cTn id="868" dur="2000" fill="hold"/>
                                        <p:tgtEl>
                                          <p:spTgt spid="577"/>
                                        </p:tgtEl>
                                      </p:cBhvr>
                                      <p:tavLst>
                                        <p:tav tm="0">
                                          <p:val>
                                            <p:strVal val="height"/>
                                          </p:val>
                                        </p:tav>
                                        <p:tav tm="100000">
                                          <p:val>
                                            <p:strVal val="height"/>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78" name="CustomShape 1"/>
          <p:cNvSpPr/>
          <p:nvPr/>
        </p:nvSpPr>
        <p:spPr>
          <a:xfrm>
            <a:off x="0" y="0"/>
            <a:ext cx="9142560" cy="6856560"/>
          </a:xfrm>
          <a:prstGeom prst="rect">
            <a:avLst/>
          </a:prstGeom>
          <a:solidFill>
            <a:srgbClr val="b8ff29"/>
          </a:solidFill>
          <a:ln>
            <a:noFill/>
          </a:ln>
        </p:spPr>
        <p:style>
          <a:lnRef idx="0"/>
          <a:fillRef idx="0"/>
          <a:effectRef idx="0"/>
          <a:fontRef idx="minor"/>
        </p:style>
        <p:txBody>
          <a:bodyPr lIns="90000" rIns="90000" tIns="45000" bIns="45000">
            <a:noAutofit/>
          </a:bodyPr>
          <a:p>
            <a:pPr>
              <a:lnSpc>
                <a:spcPct val="100000"/>
              </a:lnSpc>
            </a:pPr>
            <a:r>
              <a:rPr b="1" lang="es-ES" sz="2400" spc="-1" strike="noStrike">
                <a:solidFill>
                  <a:srgbClr val="ff0000"/>
                </a:solidFill>
                <a:latin typeface="Times New Roman"/>
                <a:ea typeface="DejaVu Sans"/>
              </a:rPr>
              <a:t>¿Un Dios inaccesible o un Padre misericordioso?</a:t>
            </a:r>
            <a:endParaRPr b="0" lang="es-ES" sz="2400" spc="-1" strike="noStrike">
              <a:latin typeface="Arial"/>
            </a:endParaRPr>
          </a:p>
          <a:p>
            <a:pPr algn="just">
              <a:lnSpc>
                <a:spcPct val="100000"/>
              </a:lnSpc>
            </a:pPr>
            <a:r>
              <a:rPr b="0" lang="es-ES" sz="2400" spc="-1" strike="noStrike">
                <a:solidFill>
                  <a:srgbClr val="7030a0"/>
                </a:solidFill>
                <a:latin typeface="Times New Roman"/>
                <a:ea typeface="DejaVu Sans"/>
              </a:rPr>
              <a:t>En los libros más primitivos del Antiguo Testamento, Dios se veía con tanta majestad y poder, que los israelitas ni siquiera se atrevían a pronunciar su nombre.</a:t>
            </a:r>
            <a:endParaRPr b="0" lang="es-ES" sz="2400" spc="-1" strike="noStrike">
              <a:latin typeface="Arial"/>
            </a:endParaRPr>
          </a:p>
          <a:p>
            <a:pPr algn="just">
              <a:lnSpc>
                <a:spcPct val="100000"/>
              </a:lnSpc>
            </a:pPr>
            <a:r>
              <a:rPr b="0" lang="es-ES" sz="2400" spc="-1" strike="noStrike">
                <a:solidFill>
                  <a:srgbClr val="7030a0"/>
                </a:solidFill>
                <a:latin typeface="Times New Roman"/>
                <a:ea typeface="DejaVu Sans"/>
              </a:rPr>
              <a:t>Más tarde, la visión de Dios se fue haciendo más cercana, como en este salmo: El Señor es mi pastor, nada me falta… (Sal 23,1).</a:t>
            </a:r>
            <a:endParaRPr b="0" lang="es-ES" sz="2400" spc="-1" strike="noStrike">
              <a:latin typeface="Arial"/>
            </a:endParaRPr>
          </a:p>
          <a:p>
            <a:pPr algn="just">
              <a:lnSpc>
                <a:spcPct val="100000"/>
              </a:lnSpc>
            </a:pPr>
            <a:r>
              <a:rPr b="0" lang="es-ES" sz="2400" spc="-1" strike="noStrike">
                <a:solidFill>
                  <a:srgbClr val="7030a0"/>
                </a:solidFill>
                <a:latin typeface="Times New Roman"/>
                <a:ea typeface="DejaVu Sans"/>
              </a:rPr>
              <a:t>Finalmente, Jesucristo enseñará a dirigirse a Dios  como a un Padre, y él mismo lo llamará cariñosamente Abba («Papá»)</a:t>
            </a:r>
            <a:endParaRPr b="0" lang="es-ES" sz="2400" spc="-1" strike="noStrike">
              <a:latin typeface="Arial"/>
            </a:endParaRPr>
          </a:p>
        </p:txBody>
      </p:sp>
      <p:pic>
        <p:nvPicPr>
          <p:cNvPr id="579" name="" descr=""/>
          <p:cNvPicPr/>
          <p:nvPr/>
        </p:nvPicPr>
        <p:blipFill>
          <a:blip r:embed="rId2"/>
          <a:stretch/>
        </p:blipFill>
        <p:spPr>
          <a:xfrm>
            <a:off x="2779560" y="3273480"/>
            <a:ext cx="3332160" cy="3551040"/>
          </a:xfrm>
          <a:prstGeom prst="rect">
            <a:avLst/>
          </a:prstGeom>
          <a:ln>
            <a:noFill/>
          </a:ln>
        </p:spPr>
      </p:pic>
    </p:spTree>
  </p:cSld>
  <p:transition spd="slow">
    <p:dissolve/>
  </p:transition>
  <p:timing>
    <p:tnLst>
      <p:par>
        <p:cTn id="869" dur="indefinite" restart="never" nodeType="tmRoot">
          <p:childTnLst>
            <p:seq>
              <p:cTn id="870" dur="indefinite" nodeType="mainSeq">
                <p:childTnLst>
                  <p:par>
                    <p:cTn id="871" dur="indefinite" fill="hold">
                      <p:stCondLst>
                        <p:cond delay="indefinite"/>
                      </p:stCondLst>
                      <p:childTnLst>
                        <p:par>
                          <p:cTn id="872" dur="indefinite" fill="hold">
                            <p:stCondLst>
                              <p:cond delay="0"/>
                            </p:stCondLst>
                            <p:childTnLst>
                              <p:par>
                                <p:cTn id="873" dur="indefinite" nodeType="clickEffect" fill="hold" presetClass="entr" presetID="21" presetSubtype="1">
                                  <p:stCondLst>
                                    <p:cond delay="0"/>
                                  </p:stCondLst>
                                  <p:childTnLst>
                                    <p:set>
                                      <p:cBhvr>
                                        <p:cTn id="874" dur="1" fill="hold">
                                          <p:stCondLst>
                                            <p:cond delay="0"/>
                                          </p:stCondLst>
                                        </p:cTn>
                                        <p:tgtEl>
                                          <p:spTgt spid="578"/>
                                        </p:tgtEl>
                                        <p:attrNameLst>
                                          <p:attrName>style.visibility</p:attrName>
                                        </p:attrNameLst>
                                      </p:cBhvr>
                                      <p:to>
                                        <p:strVal val="visible"/>
                                      </p:to>
                                    </p:set>
                                    <p:animEffect filter="wheel(1)" transition="in">
                                      <p:cBhvr additive="repl">
                                        <p:cTn id="875" dur="2000"/>
                                        <p:tgtEl>
                                          <p:spTgt spid="578"/>
                                        </p:tgtEl>
                                      </p:cBhvr>
                                    </p:animEffect>
                                  </p:childTnLst>
                                </p:cTn>
                              </p:par>
                            </p:childTnLst>
                          </p:cTn>
                        </p:par>
                      </p:childTnLst>
                    </p:cTn>
                  </p:par>
                  <p:par>
                    <p:cTn id="876" dur="indefinite" fill="hold">
                      <p:stCondLst>
                        <p:cond delay="indefinite"/>
                      </p:stCondLst>
                      <p:childTnLst>
                        <p:par>
                          <p:cTn id="877" dur="indefinite" fill="hold">
                            <p:stCondLst>
                              <p:cond delay="0"/>
                            </p:stCondLst>
                            <p:childTnLst>
                              <p:par>
                                <p:cTn id="878" dur="indefinite" nodeType="clickEffect" fill="hold" presetClass="entr" presetID="21" presetSubtype="1">
                                  <p:stCondLst>
                                    <p:cond delay="0"/>
                                  </p:stCondLst>
                                  <p:childTnLst>
                                    <p:set>
                                      <p:cBhvr>
                                        <p:cTn id="879" dur="1" fill="hold">
                                          <p:stCondLst>
                                            <p:cond delay="0"/>
                                          </p:stCondLst>
                                        </p:cTn>
                                        <p:tgtEl>
                                          <p:spTgt spid="578">
                                            <p:txEl>
                                              <p:pRg st="0" end="0"/>
                                            </p:txEl>
                                          </p:spTgt>
                                        </p:tgtEl>
                                        <p:attrNameLst>
                                          <p:attrName>style.visibility</p:attrName>
                                        </p:attrNameLst>
                                      </p:cBhvr>
                                      <p:to>
                                        <p:strVal val="visible"/>
                                      </p:to>
                                    </p:set>
                                    <p:animEffect filter="wheel(1)" transition="in">
                                      <p:cBhvr additive="repl">
                                        <p:cTn id="880" dur="2000"/>
                                        <p:tgtEl>
                                          <p:spTgt spid="578">
                                            <p:txEl>
                                              <p:pRg st="0" end="0"/>
                                            </p:txEl>
                                          </p:spTgt>
                                        </p:tgtEl>
                                      </p:cBhvr>
                                    </p:animEffect>
                                  </p:childTnLst>
                                </p:cTn>
                              </p:par>
                            </p:childTnLst>
                          </p:cTn>
                        </p:par>
                      </p:childTnLst>
                    </p:cTn>
                  </p:par>
                  <p:par>
                    <p:cTn id="881" dur="indefinite" fill="hold">
                      <p:stCondLst>
                        <p:cond delay="indefinite"/>
                      </p:stCondLst>
                      <p:childTnLst>
                        <p:par>
                          <p:cTn id="882" dur="indefinite" fill="hold">
                            <p:stCondLst>
                              <p:cond delay="0"/>
                            </p:stCondLst>
                            <p:childTnLst>
                              <p:par>
                                <p:cTn id="883" dur="indefinite" nodeType="clickEffect" fill="hold" presetClass="entr" presetID="21" presetSubtype="1">
                                  <p:stCondLst>
                                    <p:cond delay="0"/>
                                  </p:stCondLst>
                                  <p:childTnLst>
                                    <p:set>
                                      <p:cBhvr>
                                        <p:cTn id="884" dur="1" fill="hold">
                                          <p:stCondLst>
                                            <p:cond delay="0"/>
                                          </p:stCondLst>
                                        </p:cTn>
                                        <p:tgtEl>
                                          <p:spTgt spid="578"/>
                                        </p:tgtEl>
                                        <p:attrNameLst>
                                          <p:attrName>style.visibility</p:attrName>
                                        </p:attrNameLst>
                                      </p:cBhvr>
                                      <p:to>
                                        <p:strVal val="visible"/>
                                      </p:to>
                                    </p:set>
                                    <p:animEffect filter="wheel(1)" transition="in">
                                      <p:cBhvr additive="repl">
                                        <p:cTn id="885" dur="2000"/>
                                        <p:tgtEl>
                                          <p:spTgt spid="578"/>
                                        </p:tgtEl>
                                      </p:cBhvr>
                                    </p:animEffect>
                                  </p:childTnLst>
                                </p:cTn>
                              </p:par>
                            </p:childTnLst>
                          </p:cTn>
                        </p:par>
                      </p:childTnLst>
                    </p:cTn>
                  </p:par>
                  <p:par>
                    <p:cTn id="886" dur="indefinite" fill="hold">
                      <p:stCondLst>
                        <p:cond delay="indefinite"/>
                      </p:stCondLst>
                      <p:childTnLst>
                        <p:par>
                          <p:cTn id="887" dur="indefinite" fill="hold">
                            <p:stCondLst>
                              <p:cond delay="0"/>
                            </p:stCondLst>
                            <p:childTnLst>
                              <p:par>
                                <p:cTn id="888" dur="indefinite" nodeType="clickEffect" fill="hold" presetClass="entr" presetID="21" presetSubtype="1">
                                  <p:stCondLst>
                                    <p:cond delay="0"/>
                                  </p:stCondLst>
                                  <p:childTnLst>
                                    <p:set>
                                      <p:cBhvr>
                                        <p:cTn id="889" dur="1" fill="hold">
                                          <p:stCondLst>
                                            <p:cond delay="0"/>
                                          </p:stCondLst>
                                        </p:cTn>
                                        <p:tgtEl>
                                          <p:spTgt spid="578"/>
                                        </p:tgtEl>
                                        <p:attrNameLst>
                                          <p:attrName>style.visibility</p:attrName>
                                        </p:attrNameLst>
                                      </p:cBhvr>
                                      <p:to>
                                        <p:strVal val="visible"/>
                                      </p:to>
                                    </p:set>
                                    <p:animEffect filter="wheel(1)" transition="in">
                                      <p:cBhvr additive="repl">
                                        <p:cTn id="890" dur="2000"/>
                                        <p:tgtEl>
                                          <p:spTgt spid="578"/>
                                        </p:tgtEl>
                                      </p:cBhvr>
                                    </p:animEffect>
                                  </p:childTnLst>
                                </p:cTn>
                              </p:par>
                            </p:childTnLst>
                          </p:cTn>
                        </p:par>
                      </p:childTnLst>
                    </p:cTn>
                  </p:par>
                  <p:par>
                    <p:cTn id="891" dur="indefinite" fill="hold">
                      <p:stCondLst>
                        <p:cond delay="indefinite"/>
                      </p:stCondLst>
                      <p:childTnLst>
                        <p:par>
                          <p:cTn id="892" dur="indefinite" fill="hold">
                            <p:stCondLst>
                              <p:cond delay="0"/>
                            </p:stCondLst>
                            <p:childTnLst>
                              <p:par>
                                <p:cTn id="893" dur="indefinite" nodeType="clickEffect" fill="hold" presetClass="entr" presetID="21" presetSubtype="1">
                                  <p:stCondLst>
                                    <p:cond delay="0"/>
                                  </p:stCondLst>
                                  <p:childTnLst>
                                    <p:set>
                                      <p:cBhvr>
                                        <p:cTn id="894" dur="1" fill="hold">
                                          <p:stCondLst>
                                            <p:cond delay="0"/>
                                          </p:stCondLst>
                                        </p:cTn>
                                        <p:tgtEl>
                                          <p:spTgt spid="578"/>
                                        </p:tgtEl>
                                        <p:attrNameLst>
                                          <p:attrName>style.visibility</p:attrName>
                                        </p:attrNameLst>
                                      </p:cBhvr>
                                      <p:to>
                                        <p:strVal val="visible"/>
                                      </p:to>
                                    </p:set>
                                    <p:animEffect filter="wheel(1)" transition="in">
                                      <p:cBhvr additive="repl">
                                        <p:cTn id="895" dur="2000"/>
                                        <p:tgtEl>
                                          <p:spTgt spid="578"/>
                                        </p:tgtEl>
                                      </p:cBhvr>
                                    </p:animEffect>
                                  </p:childTnLst>
                                </p:cTn>
                              </p:par>
                            </p:childTnLst>
                          </p:cTn>
                        </p:par>
                      </p:childTnLst>
                    </p:cTn>
                  </p:par>
                  <p:par>
                    <p:cTn id="896" dur="indefinite" fill="hold">
                      <p:stCondLst>
                        <p:cond delay="indefinite"/>
                      </p:stCondLst>
                      <p:childTnLst>
                        <p:par>
                          <p:cTn id="897" dur="indefinite" fill="hold">
                            <p:stCondLst>
                              <p:cond delay="0"/>
                            </p:stCondLst>
                            <p:childTnLst>
                              <p:par>
                                <p:cTn id="898" dur="indefinite" nodeType="clickEffect" fill="hold" presetClass="entr" presetID="14" presetSubtype="10">
                                  <p:stCondLst>
                                    <p:cond delay="0"/>
                                  </p:stCondLst>
                                  <p:childTnLst>
                                    <p:set>
                                      <p:cBhvr>
                                        <p:cTn id="899" dur="1" fill="hold">
                                          <p:stCondLst>
                                            <p:cond delay="0"/>
                                          </p:stCondLst>
                                        </p:cTn>
                                        <p:tgtEl>
                                          <p:spTgt spid="579"/>
                                        </p:tgtEl>
                                        <p:attrNameLst>
                                          <p:attrName>style.visibility</p:attrName>
                                        </p:attrNameLst>
                                      </p:cBhvr>
                                      <p:to>
                                        <p:strVal val="visible"/>
                                      </p:to>
                                    </p:set>
                                    <p:animEffect filter="randombar(horizontal)" transition="in">
                                      <p:cBhvr additive="repl">
                                        <p:cTn id="900" dur="500"/>
                                        <p:tgtEl>
                                          <p:spTgt spid="57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80" name="CustomShape 1"/>
          <p:cNvSpPr/>
          <p:nvPr/>
        </p:nvSpPr>
        <p:spPr>
          <a:xfrm>
            <a:off x="395280" y="189000"/>
            <a:ext cx="4030560" cy="419040"/>
          </a:xfrm>
          <a:prstGeom prst="rect">
            <a:avLst/>
          </a:prstGeom>
          <a:noFill/>
          <a:ln>
            <a:noFill/>
          </a:ln>
        </p:spPr>
        <p:style>
          <a:lnRef idx="0"/>
          <a:fillRef idx="0"/>
          <a:effectRef idx="0"/>
          <a:fontRef idx="minor"/>
        </p:style>
        <p:txBody>
          <a:bodyPr lIns="0" rIns="0" tIns="45000" bIns="0" anchor="b">
            <a:noAutofit/>
          </a:bodyPr>
          <a:p>
            <a:pPr>
              <a:lnSpc>
                <a:spcPct val="100000"/>
              </a:lnSpc>
            </a:pPr>
            <a:r>
              <a:rPr b="1" lang="es-ES" sz="2400" spc="-1" strike="noStrike">
                <a:solidFill>
                  <a:srgbClr val="7030a0"/>
                </a:solidFill>
                <a:latin typeface="Times New Roman"/>
                <a:ea typeface="DejaVu Sans"/>
              </a:rPr>
              <a:t>2. EL DIOS DE LA BIBLIA</a:t>
            </a:r>
            <a:endParaRPr b="0" lang="es-ES" sz="2400" spc="-1" strike="noStrike">
              <a:latin typeface="Arial"/>
            </a:endParaRPr>
          </a:p>
        </p:txBody>
      </p:sp>
      <p:sp>
        <p:nvSpPr>
          <p:cNvPr id="581" name="CustomShape 2"/>
          <p:cNvSpPr/>
          <p:nvPr/>
        </p:nvSpPr>
        <p:spPr>
          <a:xfrm>
            <a:off x="108000" y="874800"/>
            <a:ext cx="6264360" cy="1655640"/>
          </a:xfrm>
          <a:custGeom>
            <a:avLst/>
            <a:gdLst/>
            <a:ahLst/>
            <a:rect l="0" t="0" r="r" b="b"/>
            <a:pathLst>
              <a:path w="1" h="1">
                <a:moveTo>
                  <a:pt x="0" y="0"/>
                </a:moveTo>
                <a:lnTo>
                  <a:pt x="0" y="0"/>
                </a:lnTo>
              </a:path>
            </a:pathLst>
          </a:custGeom>
          <a:gradFill rotWithShape="0">
            <a:gsLst>
              <a:gs pos="0">
                <a:srgbClr val="2e5f99"/>
              </a:gs>
              <a:gs pos="100000">
                <a:srgbClr val="3c7ac7"/>
              </a:gs>
            </a:gsLst>
            <a:lin ang="16200000"/>
          </a:gradFill>
          <a:ln w="9360">
            <a:solidFill>
              <a:srgbClr val="94fd2a"/>
            </a:solidFill>
            <a:round/>
          </a:ln>
          <a:effectLst>
            <a:outerShdw dist="20160" dir="5400000">
              <a:srgbClr val="000000">
                <a:alpha val="42000"/>
              </a:srgbClr>
            </a:outerShdw>
          </a:effectLst>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Para darse a conocer a la humanidad, Dios eligió al pueblo de Israel.</a:t>
            </a:r>
            <a:endParaRPr b="0" lang="es-ES" sz="2400" spc="-1" strike="noStrike">
              <a:latin typeface="Arial"/>
            </a:endParaRPr>
          </a:p>
        </p:txBody>
      </p:sp>
      <p:sp>
        <p:nvSpPr>
          <p:cNvPr id="582" name="CustomShape 3"/>
          <p:cNvSpPr/>
          <p:nvPr/>
        </p:nvSpPr>
        <p:spPr>
          <a:xfrm>
            <a:off x="252360" y="2637000"/>
            <a:ext cx="8712360" cy="367164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Fue conociendo a Dios de un modo progresivo, conforme se lo iba desvelando Dios por medio de acontecimientos de su historia y por las enseñanzas de los profetas, que se recogieron en los libros sagrados.</a:t>
            </a:r>
            <a:endParaRPr b="0" lang="es-ES" sz="2400" spc="-1" strike="noStrike">
              <a:latin typeface="Arial"/>
            </a:endParaRPr>
          </a:p>
        </p:txBody>
      </p:sp>
      <p:sp>
        <p:nvSpPr>
          <p:cNvPr id="583" name="CustomShape 4"/>
          <p:cNvSpPr/>
          <p:nvPr/>
        </p:nvSpPr>
        <p:spPr>
          <a:xfrm>
            <a:off x="3564000" y="2276640"/>
            <a:ext cx="430200" cy="934920"/>
          </a:xfrm>
          <a:custGeom>
            <a:avLst/>
            <a:gdLst/>
            <a:ahLst/>
            <a:rect l="l" t="t" r="r" b="b"/>
            <a:pathLst>
              <a:path w="21600" h="21600">
                <a:moveTo>
                  <a:pt x="0" y="0"/>
                </a:moveTo>
                <a:lnTo>
                  <a:pt x="21600" y="21600"/>
                </a:lnTo>
              </a:path>
            </a:pathLst>
          </a:custGeom>
          <a:noFill/>
          <a:ln w="38160">
            <a:solidFill>
              <a:srgbClr val="cc3399"/>
            </a:solidFill>
            <a:round/>
            <a:tailEnd len="med" type="triangle" w="med"/>
          </a:ln>
          <a:effectLst>
            <a:outerShdw dist="20160" dir="5400000">
              <a:srgbClr val="000000">
                <a:alpha val="42000"/>
              </a:srgbClr>
            </a:outerShdw>
          </a:effectLst>
        </p:spPr>
        <p:style>
          <a:lnRef idx="0"/>
          <a:fillRef idx="0"/>
          <a:effectRef idx="0"/>
          <a:fontRef idx="minor"/>
        </p:style>
      </p:sp>
    </p:spTree>
  </p:cSld>
  <p:transition spd="slow">
    <p:dissolve/>
  </p:transition>
  <p:timing>
    <p:tnLst>
      <p:par>
        <p:cTn id="901" dur="indefinite" restart="never" nodeType="tmRoot">
          <p:childTnLst>
            <p:seq>
              <p:cTn id="902" dur="indefinite" nodeType="mainSeq">
                <p:childTnLst>
                  <p:par>
                    <p:cTn id="903" dur="indefinite" fill="hold">
                      <p:stCondLst>
                        <p:cond delay="indefinite"/>
                      </p:stCondLst>
                      <p:childTnLst>
                        <p:par>
                          <p:cTn id="904" dur="indefinite" fill="hold">
                            <p:stCondLst>
                              <p:cond delay="0"/>
                            </p:stCondLst>
                            <p:childTnLst>
                              <p:par>
                                <p:cTn id="905" dur="indefinite" nodeType="clickEffect" fill="hold" presetClass="entr" presetID="22" presetSubtype="4">
                                  <p:stCondLst>
                                    <p:cond delay="0"/>
                                  </p:stCondLst>
                                  <p:childTnLst>
                                    <p:set>
                                      <p:cBhvr>
                                        <p:cTn id="906" dur="1" fill="hold">
                                          <p:stCondLst>
                                            <p:cond delay="0"/>
                                          </p:stCondLst>
                                        </p:cTn>
                                        <p:tgtEl>
                                          <p:spTgt spid="580"/>
                                        </p:tgtEl>
                                        <p:attrNameLst>
                                          <p:attrName>style.visibility</p:attrName>
                                        </p:attrNameLst>
                                      </p:cBhvr>
                                      <p:to>
                                        <p:strVal val="visible"/>
                                      </p:to>
                                    </p:set>
                                    <p:animEffect filter="wipe(down)" transition="out">
                                      <p:cBhvr additive="repl">
                                        <p:cTn id="907" dur="500"/>
                                        <p:tgtEl>
                                          <p:spTgt spid="580"/>
                                        </p:tgtEl>
                                      </p:cBhvr>
                                    </p:animEffect>
                                  </p:childTnLst>
                                </p:cTn>
                              </p:par>
                            </p:childTnLst>
                          </p:cTn>
                        </p:par>
                      </p:childTnLst>
                    </p:cTn>
                  </p:par>
                  <p:par>
                    <p:cTn id="908" dur="indefinite" fill="hold">
                      <p:stCondLst>
                        <p:cond delay="indefinite"/>
                      </p:stCondLst>
                      <p:childTnLst>
                        <p:par>
                          <p:cTn id="909" dur="indefinite" fill="hold">
                            <p:stCondLst>
                              <p:cond delay="0"/>
                            </p:stCondLst>
                            <p:childTnLst>
                              <p:par>
                                <p:cTn id="910" dur="indefinite" nodeType="clickEffect" fill="hold" presetClass="entr" presetID="16" presetSubtype="21">
                                  <p:stCondLst>
                                    <p:cond delay="0"/>
                                  </p:stCondLst>
                                  <p:childTnLst>
                                    <p:set>
                                      <p:cBhvr>
                                        <p:cTn id="911" dur="1" fill="hold">
                                          <p:stCondLst>
                                            <p:cond delay="0"/>
                                          </p:stCondLst>
                                        </p:cTn>
                                        <p:tgtEl>
                                          <p:spTgt spid="581"/>
                                        </p:tgtEl>
                                        <p:attrNameLst>
                                          <p:attrName>style.visibility</p:attrName>
                                        </p:attrNameLst>
                                      </p:cBhvr>
                                      <p:to>
                                        <p:strVal val="visible"/>
                                      </p:to>
                                    </p:set>
                                    <p:animEffect filter="barn(inVertical)" transition="out">
                                      <p:cBhvr additive="repl">
                                        <p:cTn id="912" dur="500"/>
                                        <p:tgtEl>
                                          <p:spTgt spid="581"/>
                                        </p:tgtEl>
                                      </p:cBhvr>
                                    </p:animEffect>
                                  </p:childTnLst>
                                </p:cTn>
                              </p:par>
                            </p:childTnLst>
                          </p:cTn>
                        </p:par>
                      </p:childTnLst>
                    </p:cTn>
                  </p:par>
                  <p:par>
                    <p:cTn id="913" dur="indefinite" fill="hold">
                      <p:stCondLst>
                        <p:cond delay="indefinite"/>
                      </p:stCondLst>
                      <p:childTnLst>
                        <p:par>
                          <p:cTn id="914" dur="indefinite" fill="hold">
                            <p:stCondLst>
                              <p:cond delay="0"/>
                            </p:stCondLst>
                            <p:childTnLst>
                              <p:par>
                                <p:cTn id="915" dur="indefinite" nodeType="clickEffect" fill="hold" presetClass="entr" presetID="16" presetSubtype="21">
                                  <p:stCondLst>
                                    <p:cond delay="0"/>
                                  </p:stCondLst>
                                  <p:childTnLst>
                                    <p:set>
                                      <p:cBhvr>
                                        <p:cTn id="916" dur="1" fill="hold">
                                          <p:stCondLst>
                                            <p:cond delay="0"/>
                                          </p:stCondLst>
                                        </p:cTn>
                                        <p:tgtEl>
                                          <p:spTgt spid="582"/>
                                        </p:tgtEl>
                                        <p:attrNameLst>
                                          <p:attrName>style.visibility</p:attrName>
                                        </p:attrNameLst>
                                      </p:cBhvr>
                                      <p:to>
                                        <p:strVal val="visible"/>
                                      </p:to>
                                    </p:set>
                                    <p:animEffect filter="barn(inVertical)" transition="out">
                                      <p:cBhvr additive="repl">
                                        <p:cTn id="917" dur="500"/>
                                        <p:tgtEl>
                                          <p:spTgt spid="58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84" name="CustomShape 1"/>
          <p:cNvSpPr/>
          <p:nvPr/>
        </p:nvSpPr>
        <p:spPr>
          <a:xfrm>
            <a:off x="108000" y="189000"/>
            <a:ext cx="5183280" cy="2735280"/>
          </a:xfrm>
          <a:prstGeom prst="rect">
            <a:avLst/>
          </a:prstGeom>
          <a:solidFill>
            <a:srgbClr val="82ff04"/>
          </a:solidFill>
          <a:ln>
            <a:noFill/>
          </a:ln>
        </p:spPr>
        <p:style>
          <a:lnRef idx="0"/>
          <a:fillRef idx="0"/>
          <a:effectRef idx="0"/>
          <a:fontRef idx="minor"/>
        </p:style>
        <p:txBody>
          <a:bodyPr lIns="90000" rIns="90000" tIns="45000" bIns="45000">
            <a:noAutofit/>
          </a:bodyPr>
          <a:p>
            <a:pPr algn="just">
              <a:lnSpc>
                <a:spcPct val="100000"/>
              </a:lnSpc>
            </a:pPr>
            <a:r>
              <a:rPr b="0" lang="es-ES" sz="2400" spc="-1" strike="noStrike">
                <a:solidFill>
                  <a:srgbClr val="333300"/>
                </a:solidFill>
                <a:latin typeface="Times New Roman"/>
                <a:ea typeface="DejaVu Sans"/>
              </a:rPr>
              <a:t>¿y que nos enseña la Biblia sobre Dios? El elemento central de la fe de Israel, es la fe en un único Dios: </a:t>
            </a:r>
            <a:r>
              <a:rPr b="1" i="1" lang="es-ES" sz="2400" spc="-1" strike="noStrike">
                <a:solidFill>
                  <a:srgbClr val="7030a0"/>
                </a:solidFill>
                <a:latin typeface="Times New Roman"/>
                <a:ea typeface="DejaVu Sans"/>
              </a:rPr>
              <a:t>Escucha, Israel: el Señor es nuestro Dios, el Señor es uno solo. Amaras, pues, al Señor, tu Dios, con todo tu corazón, con toda tu alma y con todas tus fuerzas</a:t>
            </a:r>
            <a:r>
              <a:rPr b="0" lang="es-ES" sz="2400" spc="-1" strike="noStrike">
                <a:solidFill>
                  <a:srgbClr val="333300"/>
                </a:solidFill>
                <a:latin typeface="Times New Roman"/>
                <a:ea typeface="DejaVu Sans"/>
              </a:rPr>
              <a:t> (Dt 6, 4-5).</a:t>
            </a:r>
            <a:endParaRPr b="0" lang="es-ES" sz="2400" spc="-1" strike="noStrike">
              <a:latin typeface="Arial"/>
            </a:endParaRPr>
          </a:p>
        </p:txBody>
      </p:sp>
      <p:sp>
        <p:nvSpPr>
          <p:cNvPr id="585" name="CustomShape 2"/>
          <p:cNvSpPr/>
          <p:nvPr/>
        </p:nvSpPr>
        <p:spPr>
          <a:xfrm>
            <a:off x="324000" y="3284640"/>
            <a:ext cx="8423280" cy="3456000"/>
          </a:xfrm>
          <a:custGeom>
            <a:avLst/>
            <a:gdLst/>
            <a:ahLst/>
            <a:rect l="0" t="0" r="r" b="b"/>
            <a:pathLst>
              <a:path w="1" h="1">
                <a:moveTo>
                  <a:pt x="0" y="0"/>
                </a:moveTo>
                <a:lnTo>
                  <a:pt x="0" y="0"/>
                </a:lnTo>
              </a:path>
            </a:pathLst>
          </a:custGeom>
          <a:solidFill>
            <a:srgbClr val="ffff00"/>
          </a:solidFill>
          <a:ln w="25560">
            <a:solidFill>
              <a:srgbClr val="3a5f8b"/>
            </a:solidFill>
            <a:round/>
          </a:ln>
        </p:spPr>
        <p:style>
          <a:lnRef idx="0"/>
          <a:fillRef idx="0"/>
          <a:effectRef idx="0"/>
          <a:fontRef idx="minor"/>
        </p:style>
        <p:txBody>
          <a:bodyPr lIns="90000" rIns="90000" tIns="45000" bIns="45000" anchor="ctr">
            <a:noAutofit/>
          </a:bodyPr>
          <a:p>
            <a:pPr marL="457200" indent="-452520" algn="just">
              <a:lnSpc>
                <a:spcPct val="100000"/>
              </a:lnSpc>
            </a:pPr>
            <a:r>
              <a:rPr b="1" lang="es-ES" sz="2200" spc="-1" strike="noStrike">
                <a:solidFill>
                  <a:srgbClr val="ff0000"/>
                </a:solidFill>
                <a:latin typeface="Times New Roman"/>
                <a:ea typeface="DejaVu Sans"/>
              </a:rPr>
              <a:t>Los idiomas de la Revelación: </a:t>
            </a:r>
            <a:r>
              <a:rPr b="0" lang="es-ES" sz="2200" spc="-1" strike="noStrike">
                <a:solidFill>
                  <a:srgbClr val="00b050"/>
                </a:solidFill>
                <a:latin typeface="Times New Roman"/>
                <a:ea typeface="DejaVu Sans"/>
              </a:rPr>
              <a:t>La palabra de dios habla al corazón, pero para escribirla se utilizaron las lenguas de cada época.</a:t>
            </a:r>
            <a:endParaRPr b="0" lang="es-ES" sz="2200" spc="-1" strike="noStrike">
              <a:latin typeface="Arial"/>
            </a:endParaRPr>
          </a:p>
          <a:p>
            <a:pPr marL="457200" indent="-455760" algn="just">
              <a:lnSpc>
                <a:spcPct val="100000"/>
              </a:lnSpc>
              <a:buClr>
                <a:srgbClr val="002060"/>
              </a:buClr>
              <a:buFont typeface="Times New Roman"/>
              <a:buAutoNum type="arabicPeriod"/>
            </a:pPr>
            <a:r>
              <a:rPr b="0" lang="es-ES" sz="2200" spc="-1" strike="noStrike">
                <a:solidFill>
                  <a:srgbClr val="002060"/>
                </a:solidFill>
                <a:latin typeface="Times New Roman"/>
                <a:ea typeface="DejaVu Sans"/>
              </a:rPr>
              <a:t>La mayor parte del Antiguo Testamento se escribió en hebreo y se tradujo al griego en el siglo II a.C.</a:t>
            </a:r>
            <a:endParaRPr b="0" lang="es-ES" sz="2200" spc="-1" strike="noStrike">
              <a:latin typeface="Arial"/>
            </a:endParaRPr>
          </a:p>
          <a:p>
            <a:pPr marL="457200" indent="-455760" algn="just">
              <a:lnSpc>
                <a:spcPct val="100000"/>
              </a:lnSpc>
              <a:buClr>
                <a:srgbClr val="002060"/>
              </a:buClr>
              <a:buFont typeface="Times New Roman"/>
              <a:buAutoNum type="arabicPeriod"/>
            </a:pPr>
            <a:r>
              <a:rPr b="0" lang="es-ES" sz="2200" spc="-1" strike="noStrike">
                <a:solidFill>
                  <a:srgbClr val="002060"/>
                </a:solidFill>
                <a:latin typeface="Times New Roman"/>
                <a:ea typeface="DejaVu Sans"/>
              </a:rPr>
              <a:t>Jesús habló en arameo, la lengua popular en Israel en aquella época. Todo el Nuevo Testamento se escribió en griego.</a:t>
            </a:r>
            <a:endParaRPr b="0" lang="es-ES" sz="2200" spc="-1" strike="noStrike">
              <a:latin typeface="Arial"/>
            </a:endParaRPr>
          </a:p>
          <a:p>
            <a:pPr marL="457200" indent="-455760" algn="just">
              <a:lnSpc>
                <a:spcPct val="100000"/>
              </a:lnSpc>
              <a:buClr>
                <a:srgbClr val="002060"/>
              </a:buClr>
              <a:buFont typeface="Times New Roman"/>
              <a:buAutoNum type="arabicPeriod"/>
            </a:pPr>
            <a:r>
              <a:rPr b="0" lang="es-ES" sz="2200" spc="-1" strike="noStrike">
                <a:solidFill>
                  <a:srgbClr val="002060"/>
                </a:solidFill>
                <a:latin typeface="Times New Roman"/>
                <a:ea typeface="DejaVu Sans"/>
              </a:rPr>
              <a:t>Desde los originales hebreo y griego, la Biblia se tradujo al latín y después a todas las lenguas.</a:t>
            </a:r>
            <a:endParaRPr b="0" lang="es-ES" sz="2200" spc="-1" strike="noStrike">
              <a:latin typeface="Arial"/>
            </a:endParaRPr>
          </a:p>
        </p:txBody>
      </p:sp>
      <p:pic>
        <p:nvPicPr>
          <p:cNvPr id="586" name="" descr=""/>
          <p:cNvPicPr/>
          <p:nvPr/>
        </p:nvPicPr>
        <p:blipFill>
          <a:blip r:embed="rId2"/>
          <a:stretch/>
        </p:blipFill>
        <p:spPr>
          <a:xfrm>
            <a:off x="5580000" y="115920"/>
            <a:ext cx="3022560" cy="2590920"/>
          </a:xfrm>
          <a:prstGeom prst="rect">
            <a:avLst/>
          </a:prstGeom>
          <a:ln>
            <a:noFill/>
          </a:ln>
        </p:spPr>
      </p:pic>
      <p:sp>
        <p:nvSpPr>
          <p:cNvPr id="587" name="CustomShape 3"/>
          <p:cNvSpPr/>
          <p:nvPr/>
        </p:nvSpPr>
        <p:spPr>
          <a:xfrm>
            <a:off x="5580000" y="2832120"/>
            <a:ext cx="3167280" cy="430200"/>
          </a:xfrm>
          <a:custGeom>
            <a:avLst/>
            <a:gdLst/>
            <a:ahLst/>
            <a:rect l="0" t="0" r="r" b="b"/>
            <a:pathLst>
              <a:path w="1" h="1">
                <a:moveTo>
                  <a:pt x="0" y="0"/>
                </a:moveTo>
                <a:lnTo>
                  <a:pt x="0" y="0"/>
                </a:lnTo>
              </a:path>
            </a:pathLst>
          </a:custGeom>
          <a:noFill/>
          <a:ln>
            <a:noFill/>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ff0000"/>
                </a:solidFill>
                <a:latin typeface="Times New Roman"/>
                <a:ea typeface="DejaVu Sans"/>
              </a:rPr>
              <a:t>Judíos leyendo la Torá</a:t>
            </a:r>
            <a:endParaRPr b="0" lang="es-ES" sz="2400" spc="-1" strike="noStrike">
              <a:latin typeface="Arial"/>
            </a:endParaRPr>
          </a:p>
        </p:txBody>
      </p:sp>
    </p:spTree>
  </p:cSld>
  <p:transition spd="slow">
    <p:dissolve/>
  </p:transition>
  <p:timing>
    <p:tnLst>
      <p:par>
        <p:cTn id="918" dur="indefinite" restart="never" nodeType="tmRoot">
          <p:childTnLst>
            <p:seq>
              <p:cTn id="919" dur="indefinite" nodeType="mainSeq">
                <p:childTnLst>
                  <p:par>
                    <p:cTn id="920" dur="indefinite" fill="hold">
                      <p:stCondLst>
                        <p:cond delay="indefinite"/>
                      </p:stCondLst>
                      <p:childTnLst>
                        <p:par>
                          <p:cTn id="921" dur="indefinite" fill="hold">
                            <p:stCondLst>
                              <p:cond delay="0"/>
                            </p:stCondLst>
                            <p:childTnLst>
                              <p:par>
                                <p:cTn id="922" dur="indefinite" nodeType="clickEffect" fill="hold" presetClass="entr" presetID="2" presetSubtype="4">
                                  <p:stCondLst>
                                    <p:cond delay="0"/>
                                  </p:stCondLst>
                                  <p:childTnLst>
                                    <p:set>
                                      <p:cBhvr>
                                        <p:cTn id="923" dur="1" fill="hold">
                                          <p:stCondLst>
                                            <p:cond delay="0"/>
                                          </p:stCondLst>
                                        </p:cTn>
                                        <p:tgtEl>
                                          <p:spTgt spid="584"/>
                                        </p:tgtEl>
                                        <p:attrNameLst>
                                          <p:attrName>style.visibility</p:attrName>
                                        </p:attrNameLst>
                                      </p:cBhvr>
                                      <p:to>
                                        <p:strVal val="visible"/>
                                      </p:to>
                                    </p:set>
                                    <p:anim calcmode="lin" valueType="num">
                                      <p:cBhvr additive="repl">
                                        <p:cTn id="924" dur="500" fill="hold"/>
                                        <p:tgtEl>
                                          <p:spTgt spid="584"/>
                                        </p:tgtEl>
                                        <p:attrNameLst>
                                          <p:attrName>ppt_x</p:attrName>
                                        </p:attrNameLst>
                                      </p:cBhvr>
                                      <p:tavLst>
                                        <p:tav tm="0">
                                          <p:val>
                                            <p:strVal val="#ppt_x"/>
                                          </p:val>
                                        </p:tav>
                                        <p:tav tm="100000">
                                          <p:val>
                                            <p:strVal val="#ppt_x"/>
                                          </p:val>
                                        </p:tav>
                                      </p:tavLst>
                                    </p:anim>
                                    <p:anim calcmode="lin" valueType="num">
                                      <p:cBhvr additive="repl">
                                        <p:cTn id="925" dur="500" fill="hold"/>
                                        <p:tgtEl>
                                          <p:spTgt spid="584"/>
                                        </p:tgtEl>
                                        <p:attrNameLst>
                                          <p:attrName>ppt_y</p:attrName>
                                        </p:attrNameLst>
                                      </p:cBhvr>
                                      <p:tavLst>
                                        <p:tav tm="0">
                                          <p:val>
                                            <p:strVal val="1+#ppt_h/2"/>
                                          </p:val>
                                        </p:tav>
                                        <p:tav tm="100000">
                                          <p:val>
                                            <p:strVal val="#ppt_y"/>
                                          </p:val>
                                        </p:tav>
                                      </p:tavLst>
                                    </p:anim>
                                  </p:childTnLst>
                                </p:cTn>
                              </p:par>
                            </p:childTnLst>
                          </p:cTn>
                        </p:par>
                      </p:childTnLst>
                    </p:cTn>
                  </p:par>
                  <p:par>
                    <p:cTn id="926" dur="indefinite" fill="hold">
                      <p:stCondLst>
                        <p:cond delay="indefinite"/>
                      </p:stCondLst>
                      <p:childTnLst>
                        <p:par>
                          <p:cTn id="927" dur="indefinite" fill="hold">
                            <p:stCondLst>
                              <p:cond delay="0"/>
                            </p:stCondLst>
                            <p:childTnLst>
                              <p:par>
                                <p:cTn id="928" dur="indefinite" nodeType="clickEffect" fill="hold" presetClass="entr" presetID="2" presetSubtype="4">
                                  <p:stCondLst>
                                    <p:cond delay="0"/>
                                  </p:stCondLst>
                                  <p:childTnLst>
                                    <p:set>
                                      <p:cBhvr>
                                        <p:cTn id="929" dur="1" fill="hold">
                                          <p:stCondLst>
                                            <p:cond delay="0"/>
                                          </p:stCondLst>
                                        </p:cTn>
                                        <p:tgtEl>
                                          <p:spTgt spid="584">
                                            <p:txEl>
                                              <p:pRg st="0" end="0"/>
                                            </p:txEl>
                                          </p:spTgt>
                                        </p:tgtEl>
                                        <p:attrNameLst>
                                          <p:attrName>style.visibility</p:attrName>
                                        </p:attrNameLst>
                                      </p:cBhvr>
                                      <p:to>
                                        <p:strVal val="visible"/>
                                      </p:to>
                                    </p:set>
                                    <p:anim calcmode="lin" valueType="num">
                                      <p:cBhvr additive="repl">
                                        <p:cTn id="930" dur="500" fill="hold"/>
                                        <p:tgtEl>
                                          <p:spTgt spid="584">
                                            <p:txEl>
                                              <p:pRg st="0" end="0"/>
                                            </p:txEl>
                                          </p:spTgt>
                                        </p:tgtEl>
                                        <p:attrNameLst>
                                          <p:attrName>ppt_x</p:attrName>
                                        </p:attrNameLst>
                                      </p:cBhvr>
                                      <p:tavLst>
                                        <p:tav tm="0">
                                          <p:val>
                                            <p:strVal val="#ppt_x"/>
                                          </p:val>
                                        </p:tav>
                                        <p:tav tm="100000">
                                          <p:val>
                                            <p:strVal val="#ppt_x"/>
                                          </p:val>
                                        </p:tav>
                                      </p:tavLst>
                                    </p:anim>
                                    <p:anim calcmode="lin" valueType="num">
                                      <p:cBhvr additive="repl">
                                        <p:cTn id="931" dur="500" fill="hold"/>
                                        <p:tgtEl>
                                          <p:spTgt spid="5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32" dur="indefinite" fill="hold">
                      <p:stCondLst>
                        <p:cond delay="indefinite"/>
                      </p:stCondLst>
                      <p:childTnLst>
                        <p:par>
                          <p:cTn id="933" dur="indefinite" fill="hold">
                            <p:stCondLst>
                              <p:cond delay="0"/>
                            </p:stCondLst>
                            <p:childTnLst>
                              <p:par>
                                <p:cTn id="934" dur="indefinite" nodeType="clickEffect" fill="hold" presetClass="entr" presetID="2" presetSubtype="4">
                                  <p:stCondLst>
                                    <p:cond delay="0"/>
                                  </p:stCondLst>
                                  <p:childTnLst>
                                    <p:set>
                                      <p:cBhvr>
                                        <p:cTn id="935" dur="1" fill="hold">
                                          <p:stCondLst>
                                            <p:cond delay="0"/>
                                          </p:stCondLst>
                                        </p:cTn>
                                        <p:tgtEl>
                                          <p:spTgt spid="585"/>
                                        </p:tgtEl>
                                        <p:attrNameLst>
                                          <p:attrName>style.visibility</p:attrName>
                                        </p:attrNameLst>
                                      </p:cBhvr>
                                      <p:to>
                                        <p:strVal val="visible"/>
                                      </p:to>
                                    </p:set>
                                    <p:anim calcmode="lin" valueType="num">
                                      <p:cBhvr additive="repl">
                                        <p:cTn id="936" dur="500" fill="hold"/>
                                        <p:tgtEl>
                                          <p:spTgt spid="585"/>
                                        </p:tgtEl>
                                        <p:attrNameLst>
                                          <p:attrName>ppt_x</p:attrName>
                                        </p:attrNameLst>
                                      </p:cBhvr>
                                      <p:tavLst>
                                        <p:tav tm="0">
                                          <p:val>
                                            <p:strVal val="#ppt_x"/>
                                          </p:val>
                                        </p:tav>
                                        <p:tav tm="100000">
                                          <p:val>
                                            <p:strVal val="#ppt_x"/>
                                          </p:val>
                                        </p:tav>
                                      </p:tavLst>
                                    </p:anim>
                                    <p:anim calcmode="lin" valueType="num">
                                      <p:cBhvr additive="repl">
                                        <p:cTn id="937" dur="500" fill="hold"/>
                                        <p:tgtEl>
                                          <p:spTgt spid="585"/>
                                        </p:tgtEl>
                                        <p:attrNameLst>
                                          <p:attrName>ppt_y</p:attrName>
                                        </p:attrNameLst>
                                      </p:cBhvr>
                                      <p:tavLst>
                                        <p:tav tm="0">
                                          <p:val>
                                            <p:strVal val="1+#ppt_h/2"/>
                                          </p:val>
                                        </p:tav>
                                        <p:tav tm="100000">
                                          <p:val>
                                            <p:strVal val="#ppt_y"/>
                                          </p:val>
                                        </p:tav>
                                      </p:tavLst>
                                    </p:anim>
                                  </p:childTnLst>
                                </p:cTn>
                              </p:par>
                            </p:childTnLst>
                          </p:cTn>
                        </p:par>
                      </p:childTnLst>
                    </p:cTn>
                  </p:par>
                  <p:par>
                    <p:cTn id="938" dur="indefinite" fill="hold">
                      <p:stCondLst>
                        <p:cond delay="indefinite"/>
                      </p:stCondLst>
                      <p:childTnLst>
                        <p:par>
                          <p:cTn id="939" dur="indefinite" fill="hold">
                            <p:stCondLst>
                              <p:cond delay="0"/>
                            </p:stCondLst>
                            <p:childTnLst>
                              <p:par>
                                <p:cTn id="940" dur="indefinite" nodeType="clickEffect" fill="hold" presetClass="entr" presetID="14" presetSubtype="10">
                                  <p:stCondLst>
                                    <p:cond delay="0"/>
                                  </p:stCondLst>
                                  <p:childTnLst>
                                    <p:set>
                                      <p:cBhvr>
                                        <p:cTn id="941" dur="1" fill="hold">
                                          <p:stCondLst>
                                            <p:cond delay="0"/>
                                          </p:stCondLst>
                                        </p:cTn>
                                        <p:tgtEl>
                                          <p:spTgt spid="586"/>
                                        </p:tgtEl>
                                        <p:attrNameLst>
                                          <p:attrName>style.visibility</p:attrName>
                                        </p:attrNameLst>
                                      </p:cBhvr>
                                      <p:to>
                                        <p:strVal val="visible"/>
                                      </p:to>
                                    </p:set>
                                    <p:animEffect filter="randombar(horizontal)" transition="in">
                                      <p:cBhvr additive="repl">
                                        <p:cTn id="942" dur="500"/>
                                        <p:tgtEl>
                                          <p:spTgt spid="586"/>
                                        </p:tgtEl>
                                      </p:cBhvr>
                                    </p:animEffect>
                                  </p:childTnLst>
                                </p:cTn>
                              </p:par>
                            </p:childTnLst>
                          </p:cTn>
                        </p:par>
                      </p:childTnLst>
                    </p:cTn>
                  </p:par>
                  <p:par>
                    <p:cTn id="943" dur="indefinite" fill="hold">
                      <p:stCondLst>
                        <p:cond delay="indefinite"/>
                      </p:stCondLst>
                      <p:childTnLst>
                        <p:par>
                          <p:cTn id="944" dur="indefinite" fill="hold">
                            <p:stCondLst>
                              <p:cond delay="0"/>
                            </p:stCondLst>
                            <p:childTnLst>
                              <p:par>
                                <p:cTn id="945" dur="indefinite" nodeType="clickEffect" fill="hold" presetClass="entr" presetID="42">
                                  <p:stCondLst>
                                    <p:cond delay="0"/>
                                  </p:stCondLst>
                                  <p:childTnLst>
                                    <p:set>
                                      <p:cBhvr>
                                        <p:cTn id="946" dur="1" fill="hold">
                                          <p:stCondLst>
                                            <p:cond delay="0"/>
                                          </p:stCondLst>
                                        </p:cTn>
                                        <p:tgtEl>
                                          <p:spTgt spid="587"/>
                                        </p:tgtEl>
                                        <p:attrNameLst>
                                          <p:attrName>style.visibility</p:attrName>
                                        </p:attrNameLst>
                                      </p:cBhvr>
                                      <p:to>
                                        <p:strVal val="visible"/>
                                      </p:to>
                                    </p:set>
                                    <p:animEffect filter="fade" transition="in">
                                      <p:cBhvr additive="repl">
                                        <p:cTn id="947" dur="1000"/>
                                        <p:tgtEl>
                                          <p:spTgt spid="587"/>
                                        </p:tgtEl>
                                      </p:cBhvr>
                                    </p:animEffect>
                                    <p:anim calcmode="lin" valueType="num">
                                      <p:cBhvr additive="repl">
                                        <p:cTn id="948" dur="1000" fill="hold"/>
                                        <p:tgtEl>
                                          <p:spTgt spid="587"/>
                                        </p:tgtEl>
                                        <p:attrNameLst>
                                          <p:attrName>ppt_x</p:attrName>
                                        </p:attrNameLst>
                                      </p:cBhvr>
                                      <p:tavLst>
                                        <p:tav tm="0">
                                          <p:val>
                                            <p:strVal val="#ppt_x"/>
                                          </p:val>
                                        </p:tav>
                                        <p:tav tm="100000">
                                          <p:val>
                                            <p:strVal val="#ppt_x"/>
                                          </p:val>
                                        </p:tav>
                                      </p:tavLst>
                                    </p:anim>
                                    <p:anim calcmode="lin" valueType="num">
                                      <p:cBhvr additive="repl">
                                        <p:cTn id="949" dur="1000" fill="hold"/>
                                        <p:tgtEl>
                                          <p:spTgt spid="58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88" name="CustomShape 1"/>
          <p:cNvSpPr/>
          <p:nvPr/>
        </p:nvSpPr>
        <p:spPr>
          <a:xfrm>
            <a:off x="252360" y="476280"/>
            <a:ext cx="4606920" cy="1871640"/>
          </a:xfrm>
          <a:custGeom>
            <a:avLst/>
            <a:gdLst/>
            <a:ahLst/>
            <a:rect l="l" t="t" r="r" b="b"/>
            <a:pathLst>
              <a:path w="21600" h="21600">
                <a:moveTo>
                  <a:pt x="10800" y="5800"/>
                </a:moveTo>
                <a:lnTo>
                  <a:pt x="14522" y="0"/>
                </a:lnTo>
                <a:lnTo>
                  <a:pt x="14155" y="5325"/>
                </a:lnTo>
                <a:lnTo>
                  <a:pt x="18380" y="4457"/>
                </a:lnTo>
                <a:lnTo>
                  <a:pt x="16702" y="7315"/>
                </a:lnTo>
                <a:lnTo>
                  <a:pt x="21097" y="8137"/>
                </a:lnTo>
                <a:lnTo>
                  <a:pt x="17607" y="10475"/>
                </a:lnTo>
                <a:lnTo>
                  <a:pt x="21600" y="13290"/>
                </a:lnTo>
                <a:lnTo>
                  <a:pt x="16837" y="12942"/>
                </a:lnTo>
                <a:lnTo>
                  <a:pt x="18145" y="18095"/>
                </a:lnTo>
                <a:lnTo>
                  <a:pt x="14020" y="14457"/>
                </a:lnTo>
                <a:lnTo>
                  <a:pt x="13247" y="19737"/>
                </a:lnTo>
                <a:lnTo>
                  <a:pt x="10532" y="14935"/>
                </a:lnTo>
                <a:lnTo>
                  <a:pt x="8485" y="21600"/>
                </a:lnTo>
                <a:lnTo>
                  <a:pt x="7715" y="15627"/>
                </a:lnTo>
                <a:lnTo>
                  <a:pt x="4762" y="17617"/>
                </a:lnTo>
                <a:lnTo>
                  <a:pt x="5667" y="13937"/>
                </a:lnTo>
                <a:lnTo>
                  <a:pt x="135" y="14587"/>
                </a:lnTo>
                <a:lnTo>
                  <a:pt x="3722" y="11775"/>
                </a:lnTo>
                <a:lnTo>
                  <a:pt x="0" y="8615"/>
                </a:lnTo>
                <a:lnTo>
                  <a:pt x="4627" y="7617"/>
                </a:lnTo>
                <a:lnTo>
                  <a:pt x="370" y="2295"/>
                </a:lnTo>
                <a:lnTo>
                  <a:pt x="7312" y="6320"/>
                </a:lnTo>
                <a:lnTo>
                  <a:pt x="8352" y="2295"/>
                </a:lnTo>
                <a:close/>
              </a:path>
            </a:pathLst>
          </a:custGeom>
          <a:solidFill>
            <a:srgbClr val="ff0000"/>
          </a:solidFill>
          <a:ln>
            <a:noFill/>
          </a:ln>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A lo largo de los siglos:</a:t>
            </a:r>
            <a:endParaRPr b="0" lang="es-ES" sz="2400" spc="-1" strike="noStrike">
              <a:latin typeface="Arial"/>
            </a:endParaRPr>
          </a:p>
        </p:txBody>
      </p:sp>
      <p:sp>
        <p:nvSpPr>
          <p:cNvPr id="589" name="CustomShape 2"/>
          <p:cNvSpPr/>
          <p:nvPr/>
        </p:nvSpPr>
        <p:spPr>
          <a:xfrm>
            <a:off x="2546280" y="2060640"/>
            <a:ext cx="6048360" cy="1222200"/>
          </a:xfrm>
          <a:custGeom>
            <a:avLst/>
            <a:gdLst/>
            <a:ahLst/>
            <a:rect l="l" t="t" r="r" b="b"/>
            <a:pathLst>
              <a:path w="180" h="360">
                <a:moveTo>
                  <a:pt x="0" y="2"/>
                </a:moveTo>
                <a:lnTo>
                  <a:pt x="5" y="2"/>
                </a:lnTo>
                <a:lnTo>
                  <a:pt x="180" y="-180"/>
                </a:lnTo>
                <a:lnTo>
                  <a:pt x="5" y="2"/>
                </a:lnTo>
                <a:lnTo>
                  <a:pt x="180" y="180"/>
                </a:lnTo>
                <a:lnTo>
                  <a:pt x="20" y="18"/>
                </a:lnTo>
                <a:close/>
              </a:path>
            </a:pathLst>
          </a:custGeom>
          <a:solidFill>
            <a:srgbClr val="7030a0"/>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Israel se da cuenta de que Dios siempre ha actuado con un amor gratuito:</a:t>
            </a:r>
            <a:endParaRPr b="0" lang="es-ES" sz="2400" spc="-1" strike="noStrike">
              <a:latin typeface="Arial"/>
            </a:endParaRPr>
          </a:p>
        </p:txBody>
      </p:sp>
      <p:sp>
        <p:nvSpPr>
          <p:cNvPr id="590" name="CustomShape 3"/>
          <p:cNvSpPr/>
          <p:nvPr/>
        </p:nvSpPr>
        <p:spPr>
          <a:xfrm>
            <a:off x="4211640" y="3500280"/>
            <a:ext cx="4381560" cy="1079640"/>
          </a:xfrm>
          <a:custGeom>
            <a:avLst/>
            <a:gdLst/>
            <a:ahLst/>
            <a:rect l="l" t="t" r="r" b="b"/>
            <a:pathLst>
              <a:path w="180" h="360">
                <a:moveTo>
                  <a:pt x="0" y="2"/>
                </a:moveTo>
                <a:lnTo>
                  <a:pt x="5" y="2"/>
                </a:lnTo>
                <a:lnTo>
                  <a:pt x="180" y="-180"/>
                </a:lnTo>
                <a:lnTo>
                  <a:pt x="5" y="2"/>
                </a:lnTo>
                <a:lnTo>
                  <a:pt x="180" y="180"/>
                </a:lnTo>
                <a:lnTo>
                  <a:pt x="20" y="18"/>
                </a:lnTo>
                <a:close/>
              </a:path>
            </a:pathLst>
          </a:custGeom>
          <a:solidFill>
            <a:srgbClr val="c00000"/>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Lo elige, lo salva, lo protege, le perdona una y otra vez…</a:t>
            </a:r>
            <a:endParaRPr b="0" lang="es-ES" sz="2400" spc="-1" strike="noStrike">
              <a:latin typeface="Arial"/>
            </a:endParaRPr>
          </a:p>
        </p:txBody>
      </p:sp>
      <p:sp>
        <p:nvSpPr>
          <p:cNvPr id="591" name="CustomShape 4"/>
          <p:cNvSpPr/>
          <p:nvPr/>
        </p:nvSpPr>
        <p:spPr>
          <a:xfrm>
            <a:off x="2700360" y="4724280"/>
            <a:ext cx="5892840" cy="2014560"/>
          </a:xfrm>
          <a:custGeom>
            <a:avLst/>
            <a:gdLst/>
            <a:ahLst/>
            <a:rect l="l" t="t" r="r" b="b"/>
            <a:pathLst>
              <a:path w="180" h="360">
                <a:moveTo>
                  <a:pt x="0" y="2"/>
                </a:moveTo>
                <a:lnTo>
                  <a:pt x="5" y="2"/>
                </a:lnTo>
                <a:lnTo>
                  <a:pt x="180" y="-180"/>
                </a:lnTo>
                <a:lnTo>
                  <a:pt x="5" y="2"/>
                </a:lnTo>
                <a:lnTo>
                  <a:pt x="180" y="180"/>
                </a:lnTo>
                <a:lnTo>
                  <a:pt x="20" y="18"/>
                </a:lnTo>
                <a:close/>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endParaRPr b="0" lang="es-ES" sz="1800" spc="-1" strike="noStrike">
              <a:latin typeface="Arial"/>
            </a:endParaRPr>
          </a:p>
          <a:p>
            <a:pPr algn="just">
              <a:lnSpc>
                <a:spcPct val="100000"/>
              </a:lnSpc>
            </a:pPr>
            <a:r>
              <a:rPr b="0" lang="es-ES" sz="2400" spc="-1" strike="noStrike">
                <a:solidFill>
                  <a:srgbClr val="000000"/>
                </a:solidFill>
                <a:latin typeface="Times New Roman"/>
                <a:ea typeface="DejaVu Sans"/>
              </a:rPr>
              <a:t>Los profetas comparan el amor de dios a Israel con el amor de un padre y de una madre a su hijo (Os 11, 1; Is 49, 14-15) o del esposo a su amada (Is 62, 4-5).</a:t>
            </a:r>
            <a:endParaRPr b="0" lang="es-ES" sz="2400" spc="-1" strike="noStrike">
              <a:latin typeface="Arial"/>
            </a:endParaRPr>
          </a:p>
        </p:txBody>
      </p:sp>
      <p:sp>
        <p:nvSpPr>
          <p:cNvPr id="592" name="CustomShape 5"/>
          <p:cNvSpPr/>
          <p:nvPr/>
        </p:nvSpPr>
        <p:spPr>
          <a:xfrm>
            <a:off x="3276720" y="3141720"/>
            <a:ext cx="790560" cy="1006560"/>
          </a:xfrm>
          <a:custGeom>
            <a:avLst/>
            <a:gdLst/>
            <a:ahLst/>
            <a:rect l="0" t="0" r="r" b="b"/>
            <a:pathLst>
              <a:path w="1" h="1">
                <a:moveTo>
                  <a:pt x="0" y="0"/>
                </a:moveTo>
                <a:lnTo>
                  <a:pt x="0" y="0"/>
                </a:lnTo>
                <a:moveTo>
                  <a:pt x="0" y="0"/>
                </a:moveTo>
                <a:lnTo>
                  <a:pt x="0" y="0"/>
                </a:lnTo>
                <a:moveTo>
                  <a:pt x="0" y="0"/>
                </a:moveTo>
                <a:lnTo>
                  <a:pt x="0" y="0"/>
                </a:lnTo>
              </a:path>
            </a:pathLst>
          </a:custGeom>
          <a:solidFill>
            <a:srgbClr val="cc3399"/>
          </a:solidFill>
          <a:ln w="25560">
            <a:solidFill>
              <a:srgbClr val="3a5f8b"/>
            </a:solidFill>
            <a:round/>
          </a:ln>
        </p:spPr>
        <p:style>
          <a:lnRef idx="0"/>
          <a:fillRef idx="0"/>
          <a:effectRef idx="0"/>
          <a:fontRef idx="minor"/>
        </p:style>
      </p:sp>
      <p:sp>
        <p:nvSpPr>
          <p:cNvPr id="593" name="Line 6"/>
          <p:cNvSpPr/>
          <p:nvPr/>
        </p:nvSpPr>
        <p:spPr>
          <a:xfrm>
            <a:off x="1527120" y="2168640"/>
            <a:ext cx="71640" cy="3744720"/>
          </a:xfrm>
          <a:prstGeom prst="line">
            <a:avLst/>
          </a:prstGeom>
          <a:ln w="38160">
            <a:solidFill>
              <a:srgbClr val="cc3399"/>
            </a:solidFill>
            <a:round/>
          </a:ln>
        </p:spPr>
        <p:style>
          <a:lnRef idx="0"/>
          <a:fillRef idx="0"/>
          <a:effectRef idx="0"/>
          <a:fontRef idx="minor"/>
        </p:style>
      </p:sp>
      <p:sp>
        <p:nvSpPr>
          <p:cNvPr id="594" name="CustomShape 7"/>
          <p:cNvSpPr/>
          <p:nvPr/>
        </p:nvSpPr>
        <p:spPr>
          <a:xfrm>
            <a:off x="1584360" y="2492280"/>
            <a:ext cx="755640" cy="358920"/>
          </a:xfrm>
          <a:custGeom>
            <a:avLst/>
            <a:gdLst/>
            <a:ahLst/>
            <a:rect l="0" t="0" r="r" b="b"/>
            <a:pathLst>
              <a:path w="1" h="1">
                <a:moveTo>
                  <a:pt x="0" y="0"/>
                </a:moveTo>
                <a:lnTo>
                  <a:pt x="0" y="0"/>
                </a:lnTo>
                <a:moveTo>
                  <a:pt x="0" y="0"/>
                </a:moveTo>
                <a:lnTo>
                  <a:pt x="0" y="0"/>
                </a:lnTo>
                <a:moveTo>
                  <a:pt x="0" y="0"/>
                </a:moveTo>
                <a:lnTo>
                  <a:pt x="0" y="0"/>
                </a:lnTo>
              </a:path>
            </a:pathLst>
          </a:custGeom>
          <a:solidFill>
            <a:srgbClr val="0070c0"/>
          </a:solidFill>
          <a:ln w="25560">
            <a:solidFill>
              <a:srgbClr val="3a5f8b"/>
            </a:solidFill>
            <a:round/>
          </a:ln>
        </p:spPr>
        <p:style>
          <a:lnRef idx="0"/>
          <a:fillRef idx="0"/>
          <a:effectRef idx="0"/>
          <a:fontRef idx="minor"/>
        </p:style>
      </p:sp>
      <p:sp>
        <p:nvSpPr>
          <p:cNvPr id="595" name="CustomShape 8"/>
          <p:cNvSpPr/>
          <p:nvPr/>
        </p:nvSpPr>
        <p:spPr>
          <a:xfrm>
            <a:off x="1619280" y="5589720"/>
            <a:ext cx="790560" cy="430200"/>
          </a:xfrm>
          <a:custGeom>
            <a:avLst/>
            <a:gdLst/>
            <a:ahLst/>
            <a:rect l="0" t="0" r="r" b="b"/>
            <a:pathLst>
              <a:path w="1" h="1">
                <a:moveTo>
                  <a:pt x="0" y="0"/>
                </a:moveTo>
                <a:lnTo>
                  <a:pt x="0" y="0"/>
                </a:lnTo>
              </a:path>
            </a:pathLst>
          </a:custGeom>
          <a:solidFill>
            <a:srgbClr val="00b0f0"/>
          </a:solidFill>
          <a:ln w="25560">
            <a:solidFill>
              <a:srgbClr val="3a5f8b"/>
            </a:solidFill>
            <a:round/>
          </a:ln>
        </p:spPr>
        <p:style>
          <a:lnRef idx="0"/>
          <a:fillRef idx="0"/>
          <a:effectRef idx="0"/>
          <a:fontRef idx="minor"/>
        </p:style>
      </p:sp>
    </p:spTree>
  </p:cSld>
  <p:transition spd="slow">
    <p:dissolve/>
  </p:transition>
  <p:timing>
    <p:tnLst>
      <p:par>
        <p:cTn id="950" dur="indefinite" restart="never" nodeType="tmRoot">
          <p:childTnLst>
            <p:seq>
              <p:cTn id="951" dur="indefinite" nodeType="mainSeq">
                <p:childTnLst>
                  <p:par>
                    <p:cTn id="952" dur="indefinite" fill="hold">
                      <p:stCondLst>
                        <p:cond delay="indefinite"/>
                      </p:stCondLst>
                      <p:childTnLst>
                        <p:par>
                          <p:cTn id="953" dur="indefinite" fill="hold">
                            <p:stCondLst>
                              <p:cond delay="0"/>
                            </p:stCondLst>
                            <p:childTnLst>
                              <p:par>
                                <p:cTn id="954" dur="indefinite" nodeType="clickEffect" fill="hold" presetClass="entr" presetID="2" presetSubtype="4">
                                  <p:stCondLst>
                                    <p:cond delay="0"/>
                                  </p:stCondLst>
                                  <p:childTnLst>
                                    <p:set>
                                      <p:cBhvr>
                                        <p:cTn id="955" dur="1" fill="hold">
                                          <p:stCondLst>
                                            <p:cond delay="0"/>
                                          </p:stCondLst>
                                        </p:cTn>
                                        <p:tgtEl>
                                          <p:spTgt spid="588"/>
                                        </p:tgtEl>
                                        <p:attrNameLst>
                                          <p:attrName>style.visibility</p:attrName>
                                        </p:attrNameLst>
                                      </p:cBhvr>
                                      <p:to>
                                        <p:strVal val="visible"/>
                                      </p:to>
                                    </p:set>
                                    <p:anim calcmode="lin" valueType="num">
                                      <p:cBhvr additive="repl">
                                        <p:cTn id="956" dur="500" fill="hold"/>
                                        <p:tgtEl>
                                          <p:spTgt spid="588"/>
                                        </p:tgtEl>
                                        <p:attrNameLst>
                                          <p:attrName>ppt_x</p:attrName>
                                        </p:attrNameLst>
                                      </p:cBhvr>
                                      <p:tavLst>
                                        <p:tav tm="0">
                                          <p:val>
                                            <p:strVal val="#ppt_x"/>
                                          </p:val>
                                        </p:tav>
                                        <p:tav tm="100000">
                                          <p:val>
                                            <p:strVal val="#ppt_x"/>
                                          </p:val>
                                        </p:tav>
                                      </p:tavLst>
                                    </p:anim>
                                    <p:anim calcmode="lin" valueType="num">
                                      <p:cBhvr additive="repl">
                                        <p:cTn id="957" dur="500" fill="hold"/>
                                        <p:tgtEl>
                                          <p:spTgt spid="588"/>
                                        </p:tgtEl>
                                        <p:attrNameLst>
                                          <p:attrName>ppt_y</p:attrName>
                                        </p:attrNameLst>
                                      </p:cBhvr>
                                      <p:tavLst>
                                        <p:tav tm="0">
                                          <p:val>
                                            <p:strVal val="1+#ppt_h/2"/>
                                          </p:val>
                                        </p:tav>
                                        <p:tav tm="100000">
                                          <p:val>
                                            <p:strVal val="#ppt_y"/>
                                          </p:val>
                                        </p:tav>
                                      </p:tavLst>
                                    </p:anim>
                                  </p:childTnLst>
                                </p:cTn>
                              </p:par>
                            </p:childTnLst>
                          </p:cTn>
                        </p:par>
                      </p:childTnLst>
                    </p:cTn>
                  </p:par>
                  <p:par>
                    <p:cTn id="958" dur="indefinite" fill="hold">
                      <p:stCondLst>
                        <p:cond delay="indefinite"/>
                      </p:stCondLst>
                      <p:childTnLst>
                        <p:par>
                          <p:cTn id="959" dur="indefinite" fill="hold">
                            <p:stCondLst>
                              <p:cond delay="0"/>
                            </p:stCondLst>
                            <p:childTnLst>
                              <p:par>
                                <p:cTn id="960" dur="indefinite" nodeType="clickEffect" fill="hold" presetClass="entr" presetID="16" presetSubtype="21">
                                  <p:stCondLst>
                                    <p:cond delay="0"/>
                                  </p:stCondLst>
                                  <p:childTnLst>
                                    <p:set>
                                      <p:cBhvr>
                                        <p:cTn id="961" dur="1" fill="hold">
                                          <p:stCondLst>
                                            <p:cond delay="0"/>
                                          </p:stCondLst>
                                        </p:cTn>
                                        <p:tgtEl>
                                          <p:spTgt spid="594"/>
                                        </p:tgtEl>
                                        <p:attrNameLst>
                                          <p:attrName>style.visibility</p:attrName>
                                        </p:attrNameLst>
                                      </p:cBhvr>
                                      <p:to>
                                        <p:strVal val="visible"/>
                                      </p:to>
                                    </p:set>
                                    <p:animEffect filter="barn(inVertical)" transition="out">
                                      <p:cBhvr additive="repl">
                                        <p:cTn id="962" dur="500"/>
                                        <p:tgtEl>
                                          <p:spTgt spid="594"/>
                                        </p:tgtEl>
                                      </p:cBhvr>
                                    </p:animEffect>
                                  </p:childTnLst>
                                </p:cTn>
                              </p:par>
                            </p:childTnLst>
                          </p:cTn>
                        </p:par>
                      </p:childTnLst>
                    </p:cTn>
                  </p:par>
                  <p:par>
                    <p:cTn id="963" dur="indefinite" fill="hold">
                      <p:stCondLst>
                        <p:cond delay="indefinite"/>
                      </p:stCondLst>
                      <p:childTnLst>
                        <p:par>
                          <p:cTn id="964" dur="indefinite" fill="hold">
                            <p:stCondLst>
                              <p:cond delay="0"/>
                            </p:stCondLst>
                            <p:childTnLst>
                              <p:par>
                                <p:cTn id="965" dur="indefinite" nodeType="clickEffect" fill="hold" presetClass="entr" presetID="2" presetSubtype="4">
                                  <p:stCondLst>
                                    <p:cond delay="0"/>
                                  </p:stCondLst>
                                  <p:childTnLst>
                                    <p:set>
                                      <p:cBhvr>
                                        <p:cTn id="966" dur="1" fill="hold">
                                          <p:stCondLst>
                                            <p:cond delay="0"/>
                                          </p:stCondLst>
                                        </p:cTn>
                                        <p:tgtEl>
                                          <p:spTgt spid="589"/>
                                        </p:tgtEl>
                                        <p:attrNameLst>
                                          <p:attrName>style.visibility</p:attrName>
                                        </p:attrNameLst>
                                      </p:cBhvr>
                                      <p:to>
                                        <p:strVal val="visible"/>
                                      </p:to>
                                    </p:set>
                                    <p:anim calcmode="lin" valueType="num">
                                      <p:cBhvr additive="repl">
                                        <p:cTn id="967" dur="500" fill="hold"/>
                                        <p:tgtEl>
                                          <p:spTgt spid="589"/>
                                        </p:tgtEl>
                                        <p:attrNameLst>
                                          <p:attrName>ppt_x</p:attrName>
                                        </p:attrNameLst>
                                      </p:cBhvr>
                                      <p:tavLst>
                                        <p:tav tm="0">
                                          <p:val>
                                            <p:strVal val="#ppt_x"/>
                                          </p:val>
                                        </p:tav>
                                        <p:tav tm="100000">
                                          <p:val>
                                            <p:strVal val="#ppt_x"/>
                                          </p:val>
                                        </p:tav>
                                      </p:tavLst>
                                    </p:anim>
                                    <p:anim calcmode="lin" valueType="num">
                                      <p:cBhvr additive="repl">
                                        <p:cTn id="968" dur="500" fill="hold"/>
                                        <p:tgtEl>
                                          <p:spTgt spid="589"/>
                                        </p:tgtEl>
                                        <p:attrNameLst>
                                          <p:attrName>ppt_y</p:attrName>
                                        </p:attrNameLst>
                                      </p:cBhvr>
                                      <p:tavLst>
                                        <p:tav tm="0">
                                          <p:val>
                                            <p:strVal val="1+#ppt_h/2"/>
                                          </p:val>
                                        </p:tav>
                                        <p:tav tm="100000">
                                          <p:val>
                                            <p:strVal val="#ppt_y"/>
                                          </p:val>
                                        </p:tav>
                                      </p:tavLst>
                                    </p:anim>
                                  </p:childTnLst>
                                </p:cTn>
                              </p:par>
                            </p:childTnLst>
                          </p:cTn>
                        </p:par>
                      </p:childTnLst>
                    </p:cTn>
                  </p:par>
                  <p:par>
                    <p:cTn id="969" dur="indefinite" fill="hold">
                      <p:stCondLst>
                        <p:cond delay="indefinite"/>
                      </p:stCondLst>
                      <p:childTnLst>
                        <p:par>
                          <p:cTn id="970" dur="indefinite" fill="hold">
                            <p:stCondLst>
                              <p:cond delay="0"/>
                            </p:stCondLst>
                            <p:childTnLst>
                              <p:par>
                                <p:cTn id="971" dur="indefinite" nodeType="clickEffect" fill="hold" presetClass="entr" presetID="22" presetSubtype="4">
                                  <p:stCondLst>
                                    <p:cond delay="0"/>
                                  </p:stCondLst>
                                  <p:childTnLst>
                                    <p:set>
                                      <p:cBhvr>
                                        <p:cTn id="972" dur="1" fill="hold">
                                          <p:stCondLst>
                                            <p:cond delay="0"/>
                                          </p:stCondLst>
                                        </p:cTn>
                                        <p:tgtEl>
                                          <p:spTgt spid="592"/>
                                        </p:tgtEl>
                                        <p:attrNameLst>
                                          <p:attrName>style.visibility</p:attrName>
                                        </p:attrNameLst>
                                      </p:cBhvr>
                                      <p:to>
                                        <p:strVal val="visible"/>
                                      </p:to>
                                    </p:set>
                                    <p:animEffect filter="wipe(down)" transition="out">
                                      <p:cBhvr additive="repl">
                                        <p:cTn id="973" dur="500"/>
                                        <p:tgtEl>
                                          <p:spTgt spid="592"/>
                                        </p:tgtEl>
                                      </p:cBhvr>
                                    </p:animEffect>
                                  </p:childTnLst>
                                </p:cTn>
                              </p:par>
                            </p:childTnLst>
                          </p:cTn>
                        </p:par>
                      </p:childTnLst>
                    </p:cTn>
                  </p:par>
                  <p:par>
                    <p:cTn id="974" dur="indefinite" fill="hold">
                      <p:stCondLst>
                        <p:cond delay="indefinite"/>
                      </p:stCondLst>
                      <p:childTnLst>
                        <p:par>
                          <p:cTn id="975" dur="indefinite" fill="hold">
                            <p:stCondLst>
                              <p:cond delay="0"/>
                            </p:stCondLst>
                            <p:childTnLst>
                              <p:par>
                                <p:cTn id="976" dur="indefinite" nodeType="clickEffect" fill="hold" presetClass="entr" presetID="45">
                                  <p:stCondLst>
                                    <p:cond delay="0"/>
                                  </p:stCondLst>
                                  <p:childTnLst>
                                    <p:set>
                                      <p:cBhvr>
                                        <p:cTn id="977" dur="1" fill="hold">
                                          <p:stCondLst>
                                            <p:cond delay="0"/>
                                          </p:stCondLst>
                                        </p:cTn>
                                        <p:tgtEl>
                                          <p:spTgt spid="590"/>
                                        </p:tgtEl>
                                        <p:attrNameLst>
                                          <p:attrName>style.visibility</p:attrName>
                                        </p:attrNameLst>
                                      </p:cBhvr>
                                      <p:to>
                                        <p:strVal val="visible"/>
                                      </p:to>
                                    </p:set>
                                    <p:animEffect filter="fade" transition="in">
                                      <p:cBhvr additive="repl">
                                        <p:cTn id="978" dur="2000"/>
                                        <p:tgtEl>
                                          <p:spTgt spid="590"/>
                                        </p:tgtEl>
                                      </p:cBhvr>
                                    </p:animEffect>
                                    <p:anim calcmode="lin" valueType="str">
                                      <p:cBhvr additive="repl">
                                        <p:cTn id="979" dur="2000" fill="hold"/>
                                        <p:tgtEl>
                                          <p:spTgt spid="590"/>
                                        </p:tgtEl>
                                      </p:cBhvr>
                                    </p:anim>
                                    <p:anim calcmode="lin" valueType="str">
                                      <p:cBhvr additive="repl">
                                        <p:cTn id="980" dur="2000" fill="hold"/>
                                        <p:tgtEl>
                                          <p:spTgt spid="590"/>
                                        </p:tgtEl>
                                      </p:cBhvr>
                                      <p:tavLst>
                                        <p:tav tm="0">
                                          <p:val>
                                            <p:strVal val="height"/>
                                          </p:val>
                                        </p:tav>
                                        <p:tav tm="100000">
                                          <p:val>
                                            <p:strVal val="height"/>
                                          </p:val>
                                        </p:tav>
                                      </p:tavLst>
                                    </p:anim>
                                  </p:childTnLst>
                                </p:cTn>
                              </p:par>
                            </p:childTnLst>
                          </p:cTn>
                        </p:par>
                      </p:childTnLst>
                    </p:cTn>
                  </p:par>
                  <p:par>
                    <p:cTn id="981" dur="indefinite" fill="hold">
                      <p:stCondLst>
                        <p:cond delay="indefinite"/>
                      </p:stCondLst>
                      <p:childTnLst>
                        <p:par>
                          <p:cTn id="982" dur="indefinite" fill="hold">
                            <p:stCondLst>
                              <p:cond delay="0"/>
                            </p:stCondLst>
                            <p:childTnLst>
                              <p:par>
                                <p:cTn id="983" dur="indefinite" nodeType="clickEffect" fill="hold" presetClass="entr" presetID="16" presetSubtype="21">
                                  <p:stCondLst>
                                    <p:cond delay="0"/>
                                  </p:stCondLst>
                                  <p:childTnLst>
                                    <p:set>
                                      <p:cBhvr>
                                        <p:cTn id="984" dur="1" fill="hold">
                                          <p:stCondLst>
                                            <p:cond delay="0"/>
                                          </p:stCondLst>
                                        </p:cTn>
                                        <p:tgtEl>
                                          <p:spTgt spid="595"/>
                                        </p:tgtEl>
                                        <p:attrNameLst>
                                          <p:attrName>style.visibility</p:attrName>
                                        </p:attrNameLst>
                                      </p:cBhvr>
                                      <p:to>
                                        <p:strVal val="visible"/>
                                      </p:to>
                                    </p:set>
                                    <p:animEffect filter="barn(inVertical)" transition="out">
                                      <p:cBhvr additive="repl">
                                        <p:cTn id="985" dur="500"/>
                                        <p:tgtEl>
                                          <p:spTgt spid="595"/>
                                        </p:tgtEl>
                                      </p:cBhvr>
                                    </p:animEffect>
                                  </p:childTnLst>
                                </p:cTn>
                              </p:par>
                            </p:childTnLst>
                          </p:cTn>
                        </p:par>
                      </p:childTnLst>
                    </p:cTn>
                  </p:par>
                  <p:par>
                    <p:cTn id="986" dur="indefinite" fill="hold">
                      <p:stCondLst>
                        <p:cond delay="indefinite"/>
                      </p:stCondLst>
                      <p:childTnLst>
                        <p:par>
                          <p:cTn id="987" dur="indefinite" fill="hold">
                            <p:stCondLst>
                              <p:cond delay="0"/>
                            </p:stCondLst>
                            <p:childTnLst>
                              <p:par>
                                <p:cTn id="988" dur="indefinite" nodeType="clickEffect" fill="hold" presetClass="entr" presetID="53" presetSubtype="16">
                                  <p:stCondLst>
                                    <p:cond delay="0"/>
                                  </p:stCondLst>
                                  <p:childTnLst>
                                    <p:set>
                                      <p:cBhvr>
                                        <p:cTn id="989" dur="1" fill="hold">
                                          <p:stCondLst>
                                            <p:cond delay="0"/>
                                          </p:stCondLst>
                                        </p:cTn>
                                        <p:tgtEl>
                                          <p:spTgt spid="591"/>
                                        </p:tgtEl>
                                        <p:attrNameLst>
                                          <p:attrName>style.visibility</p:attrName>
                                        </p:attrNameLst>
                                      </p:cBhvr>
                                      <p:to>
                                        <p:strVal val="visible"/>
                                      </p:to>
                                    </p:set>
                                    <p:anim calcmode="lin" valueType="str">
                                      <p:cBhvr additive="repl">
                                        <p:cTn id="990" dur="500" fill="hold"/>
                                        <p:tgtEl>
                                          <p:spTgt spid="591"/>
                                        </p:tgtEl>
                                      </p:cBhvr>
                                      <p:tavLst>
                                        <p:tav tm="100000">
                                          <p:val>
                                            <p:strVal val="width"/>
                                          </p:val>
                                        </p:tav>
                                      </p:tavLst>
                                    </p:anim>
                                    <p:anim calcmode="lin" valueType="str">
                                      <p:cBhvr additive="repl">
                                        <p:cTn id="991" dur="500" fill="hold"/>
                                        <p:tgtEl>
                                          <p:spTgt spid="591"/>
                                        </p:tgtEl>
                                      </p:cBhvr>
                                      <p:tavLst>
                                        <p:tav tm="100000">
                                          <p:val>
                                            <p:strVal val="height"/>
                                          </p:val>
                                        </p:tav>
                                      </p:tavLst>
                                    </p:anim>
                                    <p:animEffect filter="fade" transition="in">
                                      <p:cBhvr additive="repl">
                                        <p:cTn id="992" dur="500"/>
                                        <p:tgtEl>
                                          <p:spTgt spid="59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596" name="CustomShape 1"/>
          <p:cNvSpPr/>
          <p:nvPr/>
        </p:nvSpPr>
        <p:spPr>
          <a:xfrm>
            <a:off x="395280" y="189000"/>
            <a:ext cx="8228160" cy="561960"/>
          </a:xfrm>
          <a:prstGeom prst="rect">
            <a:avLst/>
          </a:prstGeom>
          <a:noFill/>
          <a:ln>
            <a:noFill/>
          </a:ln>
        </p:spPr>
        <p:style>
          <a:lnRef idx="0"/>
          <a:fillRef idx="0"/>
          <a:effectRef idx="0"/>
          <a:fontRef idx="minor"/>
        </p:style>
        <p:txBody>
          <a:bodyPr lIns="0" rIns="0" tIns="45000" bIns="0" anchor="b">
            <a:noAutofit/>
          </a:bodyPr>
          <a:p>
            <a:pPr>
              <a:lnSpc>
                <a:spcPct val="100000"/>
              </a:lnSpc>
            </a:pPr>
            <a:r>
              <a:rPr b="1" lang="es-ES" sz="2400" spc="-1" strike="noStrike">
                <a:solidFill>
                  <a:srgbClr val="002060"/>
                </a:solidFill>
                <a:latin typeface="Times New Roman"/>
                <a:ea typeface="DejaVu Sans"/>
              </a:rPr>
              <a:t>3. LOS ORIGENES DE LA REVELACION</a:t>
            </a:r>
            <a:endParaRPr b="0" lang="es-ES" sz="2400" spc="-1" strike="noStrike">
              <a:latin typeface="Arial"/>
            </a:endParaRPr>
          </a:p>
        </p:txBody>
      </p:sp>
      <p:sp>
        <p:nvSpPr>
          <p:cNvPr id="597" name="CustomShape 2"/>
          <p:cNvSpPr/>
          <p:nvPr/>
        </p:nvSpPr>
        <p:spPr>
          <a:xfrm>
            <a:off x="324000" y="1123920"/>
            <a:ext cx="8423280" cy="1655640"/>
          </a:xfrm>
          <a:custGeom>
            <a:avLst/>
            <a:gdLst/>
            <a:ahLst/>
            <a:rect l="0" t="0" r="r" b="b"/>
            <a:pathLst>
              <a:path w="1" h="1">
                <a:moveTo>
                  <a:pt x="0" y="0"/>
                </a:moveTo>
                <a:lnTo>
                  <a:pt x="0" y="0"/>
                </a:lnTo>
              </a:path>
            </a:pathLst>
          </a:custGeom>
          <a:noFill/>
          <a:ln>
            <a:noFill/>
          </a:ln>
        </p:spPr>
        <p:style>
          <a:lnRef idx="0"/>
          <a:fillRef idx="0"/>
          <a:effectRef idx="0"/>
          <a:fontRef idx="minor"/>
        </p:style>
        <p:txBody>
          <a:bodyPr lIns="90000" rIns="90000" tIns="45000" bIns="45000" anchor="ctr">
            <a:noAutofit/>
          </a:bodyPr>
          <a:p>
            <a:pPr algn="just">
              <a:lnSpc>
                <a:spcPct val="100000"/>
              </a:lnSpc>
            </a:pPr>
            <a:r>
              <a:rPr b="1" lang="es-ES" sz="2400" spc="-1" strike="noStrike">
                <a:solidFill>
                  <a:srgbClr val="000000"/>
                </a:solidFill>
                <a:latin typeface="Times New Roman"/>
                <a:ea typeface="DejaVu Sans"/>
              </a:rPr>
              <a:t>La historia de Israel se inicia con la elección de Abraham por parte de Dios, la Revelación de Dios a la humanidad ya se había iniciado antes, tal como lo leemos en los primeros capítulos del Génesis.</a:t>
            </a:r>
            <a:endParaRPr b="0" lang="es-ES" sz="2400" spc="-1" strike="noStrike">
              <a:latin typeface="Arial"/>
            </a:endParaRPr>
          </a:p>
        </p:txBody>
      </p:sp>
      <p:pic>
        <p:nvPicPr>
          <p:cNvPr id="598" name="" descr=""/>
          <p:cNvPicPr/>
          <p:nvPr/>
        </p:nvPicPr>
        <p:blipFill>
          <a:blip r:embed="rId2"/>
          <a:stretch/>
        </p:blipFill>
        <p:spPr>
          <a:xfrm>
            <a:off x="446040" y="2781360"/>
            <a:ext cx="4079880" cy="3959280"/>
          </a:xfrm>
          <a:prstGeom prst="rect">
            <a:avLst/>
          </a:prstGeom>
          <a:ln>
            <a:noFill/>
          </a:ln>
        </p:spPr>
      </p:pic>
      <p:sp>
        <p:nvSpPr>
          <p:cNvPr id="599" name="CustomShape 3"/>
          <p:cNvSpPr/>
          <p:nvPr/>
        </p:nvSpPr>
        <p:spPr>
          <a:xfrm>
            <a:off x="4788000" y="5013360"/>
            <a:ext cx="4174920" cy="1438200"/>
          </a:xfrm>
          <a:custGeom>
            <a:avLst/>
            <a:gdLst/>
            <a:ahLst/>
            <a:rect l="0" t="0" r="r" b="b"/>
            <a:pathLst>
              <a:path w="1" h="1">
                <a:moveTo>
                  <a:pt x="0" y="0"/>
                </a:moveTo>
                <a:lnTo>
                  <a:pt x="0" y="0"/>
                </a:lnTo>
              </a:path>
            </a:pathLst>
          </a:custGeom>
          <a:gradFill rotWithShape="0">
            <a:gsLst>
              <a:gs pos="0">
                <a:srgbClr val="2e5f99"/>
              </a:gs>
              <a:gs pos="100000">
                <a:srgbClr val="3c7ac7"/>
              </a:gs>
            </a:gsLst>
            <a:lin ang="16200000"/>
          </a:gradFill>
          <a:ln>
            <a:noFill/>
          </a:ln>
          <a:effectLst>
            <a:outerShdw dist="20160" dir="5400000">
              <a:srgbClr val="000000">
                <a:alpha val="42000"/>
              </a:srgbClr>
            </a:outerShdw>
          </a:effectLst>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El hombre y la mujer, creados por Dios a su imagen, están llamados a participar del amor y la felicidad divinos.</a:t>
            </a:r>
            <a:endParaRPr b="0" lang="es-ES" sz="2400" spc="-1" strike="noStrike">
              <a:latin typeface="Arial"/>
            </a:endParaRPr>
          </a:p>
        </p:txBody>
      </p:sp>
    </p:spTree>
  </p:cSld>
  <p:transition spd="slow">
    <p:dissolve/>
  </p:transition>
  <p:timing>
    <p:tnLst>
      <p:par>
        <p:cTn id="993" dur="indefinite" restart="never" nodeType="tmRoot">
          <p:childTnLst>
            <p:seq>
              <p:cTn id="994" dur="indefinite" nodeType="mainSeq">
                <p:childTnLst>
                  <p:par>
                    <p:cTn id="995" dur="indefinite" fill="hold">
                      <p:stCondLst>
                        <p:cond delay="indefinite"/>
                      </p:stCondLst>
                      <p:childTnLst>
                        <p:par>
                          <p:cTn id="996" dur="indefinite" fill="hold">
                            <p:stCondLst>
                              <p:cond delay="0"/>
                            </p:stCondLst>
                            <p:childTnLst>
                              <p:par>
                                <p:cTn id="997" dur="indefinite" nodeType="clickEffect" fill="hold" presetClass="entr" presetID="31">
                                  <p:stCondLst>
                                    <p:cond delay="0"/>
                                  </p:stCondLst>
                                  <p:childTnLst>
                                    <p:set>
                                      <p:cBhvr>
                                        <p:cTn id="998" dur="1" fill="hold">
                                          <p:stCondLst>
                                            <p:cond delay="0"/>
                                          </p:stCondLst>
                                        </p:cTn>
                                        <p:tgtEl>
                                          <p:spTgt spid="596"/>
                                        </p:tgtEl>
                                        <p:attrNameLst>
                                          <p:attrName>style.visibility</p:attrName>
                                        </p:attrNameLst>
                                      </p:cBhvr>
                                      <p:to>
                                        <p:strVal val="visible"/>
                                      </p:to>
                                    </p:set>
                                    <p:anim calcmode="lin" valueType="str">
                                      <p:cBhvr additive="repl">
                                        <p:cTn id="999" dur="1000" fill="hold"/>
                                        <p:tgtEl>
                                          <p:spTgt spid="596"/>
                                        </p:tgtEl>
                                      </p:cBhvr>
                                      <p:tavLst>
                                        <p:tav tm="100000">
                                          <p:val>
                                            <p:strVal val="width"/>
                                          </p:val>
                                        </p:tav>
                                      </p:tavLst>
                                    </p:anim>
                                    <p:anim calcmode="lin" valueType="str">
                                      <p:cBhvr additive="repl">
                                        <p:cTn id="1000" dur="1000" fill="hold"/>
                                        <p:tgtEl>
                                          <p:spTgt spid="596"/>
                                        </p:tgtEl>
                                      </p:cBhvr>
                                      <p:tavLst>
                                        <p:tav tm="100000">
                                          <p:val>
                                            <p:strVal val="height"/>
                                          </p:val>
                                        </p:tav>
                                      </p:tavLst>
                                    </p:anim>
                                    <p:anim calcmode="lin" valueType="str">
                                      <p:cBhvr additive="repl">
                                        <p:cTn id="1001" dur="1000" fill="hold"/>
                                        <p:tgtEl>
                                          <p:spTgt spid="596"/>
                                        </p:tgtEl>
                                      </p:cBhvr>
                                      <p:tavLst>
                                        <p:tav tm="0">
                                          <p:val>
                                            <p:strVal val="90"/>
                                          </p:val>
                                        </p:tav>
                                        <p:tav tm="100000">
                                          <p:val>
                                            <p:strVal val="0"/>
                                          </p:val>
                                        </p:tav>
                                      </p:tavLst>
                                    </p:anim>
                                    <p:animEffect filter="fade" transition="in">
                                      <p:cBhvr additive="repl">
                                        <p:cTn id="1002" dur="1000"/>
                                        <p:tgtEl>
                                          <p:spTgt spid="596"/>
                                        </p:tgtEl>
                                      </p:cBhvr>
                                    </p:animEffect>
                                  </p:childTnLst>
                                </p:cTn>
                              </p:par>
                            </p:childTnLst>
                          </p:cTn>
                        </p:par>
                      </p:childTnLst>
                    </p:cTn>
                  </p:par>
                  <p:par>
                    <p:cTn id="1003" dur="indefinite" fill="hold">
                      <p:stCondLst>
                        <p:cond delay="indefinite"/>
                      </p:stCondLst>
                      <p:childTnLst>
                        <p:par>
                          <p:cTn id="1004" dur="indefinite" fill="hold">
                            <p:stCondLst>
                              <p:cond delay="0"/>
                            </p:stCondLst>
                            <p:childTnLst>
                              <p:par>
                                <p:cTn id="1005" dur="indefinite" nodeType="clickEffect" fill="hold" presetClass="emph" presetID="21">
                                  <p:stCondLst>
                                    <p:cond delay="0"/>
                                  </p:stCondLst>
                                  <p:childTnLst>
                                    <p:set>
                                      <p:cBhvr>
                                        <p:cTn id="1006" dur="500" fill="hold"/>
                                        <p:tgtEl>
                                          <p:spTgt spid="597"/>
                                        </p:tgtEl>
                                      </p:cBhvr>
                                    </p:set>
                                  </p:childTnLst>
                                </p:cTn>
                              </p:par>
                            </p:childTnLst>
                          </p:cTn>
                        </p:par>
                      </p:childTnLst>
                    </p:cTn>
                  </p:par>
                  <p:par>
                    <p:cTn id="1007" dur="indefinite" fill="hold">
                      <p:stCondLst>
                        <p:cond delay="indefinite"/>
                      </p:stCondLst>
                      <p:childTnLst>
                        <p:par>
                          <p:cTn id="1008" dur="indefinite" fill="hold">
                            <p:stCondLst>
                              <p:cond delay="0"/>
                            </p:stCondLst>
                            <p:childTnLst>
                              <p:par>
                                <p:cTn id="1009" dur="indefinite" nodeType="clickEffect" fill="hold" presetClass="entr" presetID="45">
                                  <p:stCondLst>
                                    <p:cond delay="0"/>
                                  </p:stCondLst>
                                  <p:childTnLst>
                                    <p:set>
                                      <p:cBhvr>
                                        <p:cTn id="1010" dur="1" fill="hold">
                                          <p:stCondLst>
                                            <p:cond delay="0"/>
                                          </p:stCondLst>
                                        </p:cTn>
                                        <p:tgtEl>
                                          <p:spTgt spid="598"/>
                                        </p:tgtEl>
                                        <p:attrNameLst>
                                          <p:attrName>style.visibility</p:attrName>
                                        </p:attrNameLst>
                                      </p:cBhvr>
                                      <p:to>
                                        <p:strVal val="visible"/>
                                      </p:to>
                                    </p:set>
                                    <p:animEffect filter="fade" transition="in">
                                      <p:cBhvr additive="repl">
                                        <p:cTn id="1011" dur="2000"/>
                                        <p:tgtEl>
                                          <p:spTgt spid="598"/>
                                        </p:tgtEl>
                                      </p:cBhvr>
                                    </p:animEffect>
                                    <p:anim calcmode="lin" valueType="str">
                                      <p:cBhvr additive="repl">
                                        <p:cTn id="1012" dur="2000" fill="hold"/>
                                        <p:tgtEl>
                                          <p:spTgt spid="598"/>
                                        </p:tgtEl>
                                      </p:cBhvr>
                                    </p:anim>
                                    <p:anim calcmode="lin" valueType="str">
                                      <p:cBhvr additive="repl">
                                        <p:cTn id="1013" dur="2000" fill="hold"/>
                                        <p:tgtEl>
                                          <p:spTgt spid="598"/>
                                        </p:tgtEl>
                                      </p:cBhvr>
                                      <p:tavLst>
                                        <p:tav tm="0">
                                          <p:val>
                                            <p:strVal val="height"/>
                                          </p:val>
                                        </p:tav>
                                        <p:tav tm="100000">
                                          <p:val>
                                            <p:strVal val="height"/>
                                          </p:val>
                                        </p:tav>
                                      </p:tavLst>
                                    </p:anim>
                                  </p:childTnLst>
                                </p:cTn>
                              </p:par>
                            </p:childTnLst>
                          </p:cTn>
                        </p:par>
                      </p:childTnLst>
                    </p:cTn>
                  </p:par>
                  <p:par>
                    <p:cTn id="1014" dur="indefinite" fill="hold">
                      <p:stCondLst>
                        <p:cond delay="indefinite"/>
                      </p:stCondLst>
                      <p:childTnLst>
                        <p:par>
                          <p:cTn id="1015" dur="indefinite" fill="hold">
                            <p:stCondLst>
                              <p:cond delay="0"/>
                            </p:stCondLst>
                            <p:childTnLst>
                              <p:par>
                                <p:cTn id="1016" dur="indefinite" nodeType="clickEffect" fill="hold" presetClass="entr" presetID="42">
                                  <p:stCondLst>
                                    <p:cond delay="0"/>
                                  </p:stCondLst>
                                  <p:childTnLst>
                                    <p:set>
                                      <p:cBhvr>
                                        <p:cTn id="1017" dur="1" fill="hold">
                                          <p:stCondLst>
                                            <p:cond delay="0"/>
                                          </p:stCondLst>
                                        </p:cTn>
                                        <p:tgtEl>
                                          <p:spTgt spid="599"/>
                                        </p:tgtEl>
                                        <p:attrNameLst>
                                          <p:attrName>style.visibility</p:attrName>
                                        </p:attrNameLst>
                                      </p:cBhvr>
                                      <p:to>
                                        <p:strVal val="visible"/>
                                      </p:to>
                                    </p:set>
                                    <p:animEffect filter="fade" transition="in">
                                      <p:cBhvr additive="repl">
                                        <p:cTn id="1018" dur="1000"/>
                                        <p:tgtEl>
                                          <p:spTgt spid="599"/>
                                        </p:tgtEl>
                                      </p:cBhvr>
                                    </p:animEffect>
                                    <p:anim calcmode="lin" valueType="num">
                                      <p:cBhvr additive="repl">
                                        <p:cTn id="1019" dur="1000" fill="hold"/>
                                        <p:tgtEl>
                                          <p:spTgt spid="599"/>
                                        </p:tgtEl>
                                        <p:attrNameLst>
                                          <p:attrName>ppt_x</p:attrName>
                                        </p:attrNameLst>
                                      </p:cBhvr>
                                      <p:tavLst>
                                        <p:tav tm="0">
                                          <p:val>
                                            <p:strVal val="#ppt_x"/>
                                          </p:val>
                                        </p:tav>
                                        <p:tav tm="100000">
                                          <p:val>
                                            <p:strVal val="#ppt_x"/>
                                          </p:val>
                                        </p:tav>
                                      </p:tavLst>
                                    </p:anim>
                                    <p:anim calcmode="lin" valueType="num">
                                      <p:cBhvr additive="repl">
                                        <p:cTn id="1020" dur="1000" fill="hold"/>
                                        <p:tgtEl>
                                          <p:spTgt spid="59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600" name="CustomShape 1"/>
          <p:cNvSpPr/>
          <p:nvPr/>
        </p:nvSpPr>
        <p:spPr>
          <a:xfrm>
            <a:off x="3276720" y="0"/>
            <a:ext cx="2158920" cy="430200"/>
          </a:xfrm>
          <a:prstGeom prst="rect">
            <a:avLst/>
          </a:prstGeom>
          <a:solidFill>
            <a:srgbClr val="00b050"/>
          </a:solidFill>
          <a:ln>
            <a:noFill/>
          </a:ln>
        </p:spPr>
        <p:style>
          <a:lnRef idx="0"/>
          <a:fillRef idx="0"/>
          <a:effectRef idx="0"/>
          <a:fontRef idx="minor"/>
        </p:style>
        <p:txBody>
          <a:bodyPr lIns="0" rIns="0" tIns="45000" bIns="0" anchor="b">
            <a:noAutofit/>
          </a:bodyPr>
          <a:p>
            <a:pPr>
              <a:lnSpc>
                <a:spcPct val="100000"/>
              </a:lnSpc>
            </a:pPr>
            <a:r>
              <a:rPr b="1" lang="es-ES" sz="2400" spc="-1" strike="noStrike">
                <a:solidFill>
                  <a:srgbClr val="ffff00"/>
                </a:solidFill>
                <a:latin typeface="Times New Roman"/>
                <a:ea typeface="DejaVu Sans"/>
              </a:rPr>
              <a:t>La Creación:</a:t>
            </a:r>
            <a:endParaRPr b="0" lang="es-ES" sz="2400" spc="-1" strike="noStrike">
              <a:latin typeface="Arial"/>
            </a:endParaRPr>
          </a:p>
        </p:txBody>
      </p:sp>
      <p:sp>
        <p:nvSpPr>
          <p:cNvPr id="601" name="CustomShape 2"/>
          <p:cNvSpPr/>
          <p:nvPr/>
        </p:nvSpPr>
        <p:spPr>
          <a:xfrm>
            <a:off x="179280" y="549360"/>
            <a:ext cx="8783640" cy="6191280"/>
          </a:xfrm>
          <a:prstGeom prst="rect">
            <a:avLst/>
          </a:prstGeom>
          <a:solidFill>
            <a:srgbClr val="82ff04"/>
          </a:solidFill>
          <a:ln>
            <a:noFill/>
          </a:ln>
        </p:spPr>
        <p:style>
          <a:lnRef idx="0"/>
          <a:fillRef idx="0"/>
          <a:effectRef idx="0"/>
          <a:fontRef idx="minor"/>
        </p:style>
        <p:txBody>
          <a:bodyPr lIns="90000" rIns="90000" tIns="45000" bIns="45000">
            <a:noAutofit/>
          </a:bodyPr>
          <a:p>
            <a:pPr marL="268200" indent="-268200" algn="just">
              <a:lnSpc>
                <a:spcPct val="100000"/>
              </a:lnSpc>
              <a:buClr>
                <a:srgbClr val="0bd0d9"/>
              </a:buClr>
              <a:buSzPct val="95000"/>
              <a:buFont typeface="Wingdings" charset="2"/>
              <a:buChar char=""/>
            </a:pPr>
            <a:r>
              <a:rPr b="0" lang="es-ES" sz="2400" spc="-1" strike="noStrike">
                <a:solidFill>
                  <a:srgbClr val="c00000"/>
                </a:solidFill>
                <a:latin typeface="Times New Roman"/>
                <a:ea typeface="DejaVu Sans"/>
              </a:rPr>
              <a:t>El Génesis relata la Creación como el inicio de una historia de amor entre Dios y sus criatura: Dios crea al hombre y le otorga los dones necesarios para que pueda vivir en comunión con él.</a:t>
            </a:r>
            <a:endParaRPr b="0" lang="es-ES" sz="2400" spc="-1" strike="noStrike">
              <a:latin typeface="Arial"/>
            </a:endParaRPr>
          </a:p>
          <a:p>
            <a:pPr marL="268200" indent="-268200" algn="just">
              <a:lnSpc>
                <a:spcPct val="100000"/>
              </a:lnSpc>
              <a:buClr>
                <a:srgbClr val="0bd0d9"/>
              </a:buClr>
              <a:buSzPct val="95000"/>
              <a:buFont typeface="Wingdings" charset="2"/>
              <a:buChar char=""/>
            </a:pPr>
            <a:r>
              <a:rPr b="0" lang="es-ES" sz="2400" spc="-1" strike="noStrike">
                <a:solidFill>
                  <a:srgbClr val="c00000"/>
                </a:solidFill>
                <a:latin typeface="Times New Roman"/>
                <a:ea typeface="DejaVu Sans"/>
              </a:rPr>
              <a:t>La Creación aparece como una acción del Verbo (la Palabra) de Dios: </a:t>
            </a:r>
            <a:r>
              <a:rPr b="1" i="1" lang="es-ES" sz="2400" spc="-1" strike="noStrike">
                <a:solidFill>
                  <a:srgbClr val="002060"/>
                </a:solidFill>
                <a:latin typeface="Times New Roman"/>
                <a:ea typeface="DejaVu Sans"/>
              </a:rPr>
              <a:t>Por medio de Él se hizo todo, y sin Él no se hizo nada de cuanto se ha hecho</a:t>
            </a:r>
            <a:r>
              <a:rPr b="0" lang="es-ES" sz="2400" spc="-1" strike="noStrike">
                <a:solidFill>
                  <a:srgbClr val="002060"/>
                </a:solidFill>
                <a:latin typeface="Times New Roman"/>
                <a:ea typeface="DejaVu Sans"/>
              </a:rPr>
              <a:t> </a:t>
            </a:r>
            <a:r>
              <a:rPr b="0" lang="es-ES" sz="2400" spc="-1" strike="noStrike">
                <a:solidFill>
                  <a:srgbClr val="c00000"/>
                </a:solidFill>
                <a:latin typeface="Times New Roman"/>
                <a:ea typeface="DejaVu Sans"/>
              </a:rPr>
              <a:t>(Jn1, 3); </a:t>
            </a:r>
            <a:r>
              <a:rPr b="1" i="1" lang="es-ES" sz="2400" spc="-1" strike="noStrike">
                <a:solidFill>
                  <a:srgbClr val="002060"/>
                </a:solidFill>
                <a:latin typeface="Times New Roman"/>
                <a:ea typeface="DejaVu Sans"/>
              </a:rPr>
              <a:t>El cielo proclama la gloria de Dios, el firmamento pregona la obra de sus manos</a:t>
            </a:r>
            <a:r>
              <a:rPr b="0" lang="es-ES" sz="2400" spc="-1" strike="noStrike">
                <a:solidFill>
                  <a:srgbClr val="002060"/>
                </a:solidFill>
                <a:latin typeface="Times New Roman"/>
                <a:ea typeface="DejaVu Sans"/>
              </a:rPr>
              <a:t> </a:t>
            </a:r>
            <a:r>
              <a:rPr b="0" lang="es-ES" sz="2400" spc="-1" strike="noStrike">
                <a:solidFill>
                  <a:srgbClr val="c00000"/>
                </a:solidFill>
                <a:latin typeface="Times New Roman"/>
                <a:ea typeface="DejaVu Sans"/>
              </a:rPr>
              <a:t>(Sal 19, 2); </a:t>
            </a:r>
            <a:r>
              <a:rPr b="1" i="1" lang="es-ES" sz="2400" spc="-1" strike="noStrike">
                <a:solidFill>
                  <a:srgbClr val="002060"/>
                </a:solidFill>
                <a:latin typeface="Times New Roman"/>
                <a:ea typeface="DejaVu Sans"/>
              </a:rPr>
              <a:t>Por la fe sabemos que el universo fue configurado por la Palabra de Dios, de manera que lo visible procede de lo invisible</a:t>
            </a:r>
            <a:r>
              <a:rPr b="0" lang="es-ES" sz="2400" spc="-1" strike="noStrike">
                <a:solidFill>
                  <a:srgbClr val="333300"/>
                </a:solidFill>
                <a:latin typeface="Times New Roman"/>
                <a:ea typeface="DejaVu Sans"/>
              </a:rPr>
              <a:t> </a:t>
            </a:r>
            <a:r>
              <a:rPr b="0" lang="es-ES" sz="2400" spc="-1" strike="noStrike">
                <a:solidFill>
                  <a:srgbClr val="c00000"/>
                </a:solidFill>
                <a:latin typeface="Times New Roman"/>
                <a:ea typeface="DejaVu Sans"/>
              </a:rPr>
              <a:t>(Hb 11, 3).</a:t>
            </a:r>
            <a:endParaRPr b="0" lang="es-ES" sz="2400" spc="-1" strike="noStrike">
              <a:latin typeface="Arial"/>
            </a:endParaRPr>
          </a:p>
          <a:p>
            <a:pPr marL="268200" indent="-268200" algn="just">
              <a:lnSpc>
                <a:spcPct val="100000"/>
              </a:lnSpc>
              <a:buClr>
                <a:srgbClr val="0bd0d9"/>
              </a:buClr>
              <a:buSzPct val="95000"/>
              <a:buFont typeface="Wingdings" charset="2"/>
              <a:buChar char=""/>
            </a:pPr>
            <a:r>
              <a:rPr b="0" lang="es-ES" sz="2400" spc="-1" strike="noStrike">
                <a:solidFill>
                  <a:srgbClr val="c00000"/>
                </a:solidFill>
                <a:latin typeface="Times New Roman"/>
                <a:ea typeface="DejaVu Sans"/>
              </a:rPr>
              <a:t>Estas afirmaciones nos enseñan que todo lo que existe no es fruto del azar irracional, sino que ha sido querido por Dios, que esta en sus planes.</a:t>
            </a:r>
            <a:endParaRPr b="0" lang="es-ES" sz="2400" spc="-1" strike="noStrike">
              <a:latin typeface="Arial"/>
            </a:endParaRPr>
          </a:p>
          <a:p>
            <a:pPr marL="268200" indent="-268200" algn="just">
              <a:lnSpc>
                <a:spcPct val="100000"/>
              </a:lnSpc>
              <a:buClr>
                <a:srgbClr val="0bd0d9"/>
              </a:buClr>
              <a:buSzPct val="95000"/>
              <a:buFont typeface="Wingdings" charset="2"/>
              <a:buChar char=""/>
            </a:pPr>
            <a:r>
              <a:rPr b="0" lang="es-ES" sz="2400" spc="-1" strike="noStrike">
                <a:solidFill>
                  <a:srgbClr val="c00000"/>
                </a:solidFill>
                <a:latin typeface="Times New Roman"/>
                <a:ea typeface="DejaVu Sans"/>
              </a:rPr>
              <a:t>Así reconocemos las cualidades del ser humano como dones recibidos de Dios: el valor del propio cuerpo, de la inteligencia, de la libertad, de la</a:t>
            </a:r>
            <a:r>
              <a:rPr b="0" lang="es-ES" sz="2400" spc="-1" strike="noStrike">
                <a:solidFill>
                  <a:srgbClr val="333300"/>
                </a:solidFill>
                <a:latin typeface="Times New Roman"/>
                <a:ea typeface="DejaVu Sans"/>
              </a:rPr>
              <a:t> </a:t>
            </a:r>
            <a:r>
              <a:rPr b="1" lang="es-ES" sz="2400" spc="-1" strike="noStrike">
                <a:solidFill>
                  <a:srgbClr val="7030a0"/>
                </a:solidFill>
                <a:latin typeface="Times New Roman"/>
                <a:ea typeface="DejaVu Sans"/>
              </a:rPr>
              <a:t>Ley Natural </a:t>
            </a:r>
            <a:r>
              <a:rPr b="0" lang="es-ES" sz="2400" spc="-1" strike="noStrike">
                <a:solidFill>
                  <a:srgbClr val="c00000"/>
                </a:solidFill>
                <a:latin typeface="Times New Roman"/>
                <a:ea typeface="DejaVu Sans"/>
              </a:rPr>
              <a:t>escrita en la conciencia que nos llama a hacer el bien y a evitar el mal, etc.</a:t>
            </a:r>
            <a:endParaRPr b="0" lang="es-ES" sz="2400" spc="-1" strike="noStrike">
              <a:latin typeface="Arial"/>
            </a:endParaRPr>
          </a:p>
        </p:txBody>
      </p:sp>
    </p:spTree>
  </p:cSld>
  <p:transition spd="slow">
    <p:dissolve/>
  </p:transition>
  <p:timing>
    <p:tnLst>
      <p:par>
        <p:cTn id="1021" dur="indefinite" restart="never" nodeType="tmRoot">
          <p:childTnLst>
            <p:seq>
              <p:cTn id="1022" dur="indefinite" nodeType="mainSeq">
                <p:childTnLst>
                  <p:par>
                    <p:cTn id="1023" dur="indefinite" fill="hold">
                      <p:stCondLst>
                        <p:cond delay="indefinite"/>
                      </p:stCondLst>
                      <p:childTnLst>
                        <p:par>
                          <p:cTn id="1024" dur="indefinite" fill="hold">
                            <p:stCondLst>
                              <p:cond delay="0"/>
                            </p:stCondLst>
                            <p:childTnLst>
                              <p:par>
                                <p:cTn id="1025" dur="indefinite" nodeType="clickEffect" fill="hold" presetClass="entr" presetID="45">
                                  <p:stCondLst>
                                    <p:cond delay="0"/>
                                  </p:stCondLst>
                                  <p:childTnLst>
                                    <p:set>
                                      <p:cBhvr>
                                        <p:cTn id="1026" dur="1" fill="hold">
                                          <p:stCondLst>
                                            <p:cond delay="0"/>
                                          </p:stCondLst>
                                        </p:cTn>
                                        <p:tgtEl>
                                          <p:spTgt spid="601"/>
                                        </p:tgtEl>
                                        <p:attrNameLst>
                                          <p:attrName>style.visibility</p:attrName>
                                        </p:attrNameLst>
                                      </p:cBhvr>
                                      <p:to>
                                        <p:strVal val="visible"/>
                                      </p:to>
                                    </p:set>
                                    <p:animEffect filter="fade" transition="in">
                                      <p:cBhvr additive="repl">
                                        <p:cTn id="1027" dur="2000"/>
                                        <p:tgtEl>
                                          <p:spTgt spid="601"/>
                                        </p:tgtEl>
                                      </p:cBhvr>
                                    </p:animEffect>
                                    <p:anim calcmode="lin" valueType="str">
                                      <p:cBhvr additive="repl">
                                        <p:cTn id="1028" dur="2000" fill="hold"/>
                                        <p:tgtEl>
                                          <p:spTgt spid="601"/>
                                        </p:tgtEl>
                                      </p:cBhvr>
                                    </p:anim>
                                    <p:anim calcmode="lin" valueType="str">
                                      <p:cBhvr additive="repl">
                                        <p:cTn id="1029" dur="2000" fill="hold"/>
                                        <p:tgtEl>
                                          <p:spTgt spid="601"/>
                                        </p:tgtEl>
                                      </p:cBhvr>
                                      <p:tavLst>
                                        <p:tav tm="0">
                                          <p:val>
                                            <p:strVal val="height"/>
                                          </p:val>
                                        </p:tav>
                                        <p:tav tm="100000">
                                          <p:val>
                                            <p:strVal val="height"/>
                                          </p:val>
                                        </p:tav>
                                      </p:tavLst>
                                    </p:anim>
                                  </p:childTnLst>
                                </p:cTn>
                              </p:par>
                            </p:childTnLst>
                          </p:cTn>
                        </p:par>
                      </p:childTnLst>
                    </p:cTn>
                  </p:par>
                  <p:par>
                    <p:cTn id="1030" dur="indefinite" fill="hold">
                      <p:stCondLst>
                        <p:cond delay="indefinite"/>
                      </p:stCondLst>
                      <p:childTnLst>
                        <p:par>
                          <p:cTn id="1031" dur="indefinite" fill="hold">
                            <p:stCondLst>
                              <p:cond delay="0"/>
                            </p:stCondLst>
                            <p:childTnLst>
                              <p:par>
                                <p:cTn id="1032" dur="indefinite" nodeType="clickEffect" fill="hold" presetClass="entr" presetID="45">
                                  <p:stCondLst>
                                    <p:cond delay="0"/>
                                  </p:stCondLst>
                                  <p:childTnLst>
                                    <p:set>
                                      <p:cBhvr>
                                        <p:cTn id="1033" dur="1" fill="hold">
                                          <p:stCondLst>
                                            <p:cond delay="0"/>
                                          </p:stCondLst>
                                        </p:cTn>
                                        <p:tgtEl>
                                          <p:spTgt spid="601">
                                            <p:txEl>
                                              <p:pRg st="0" end="0"/>
                                            </p:txEl>
                                          </p:spTgt>
                                        </p:tgtEl>
                                        <p:attrNameLst>
                                          <p:attrName>style.visibility</p:attrName>
                                        </p:attrNameLst>
                                      </p:cBhvr>
                                      <p:to>
                                        <p:strVal val="visible"/>
                                      </p:to>
                                    </p:set>
                                    <p:animEffect filter="fade" transition="in">
                                      <p:cBhvr additive="repl">
                                        <p:cTn id="1034" dur="2000"/>
                                        <p:tgtEl>
                                          <p:spTgt spid="601">
                                            <p:txEl>
                                              <p:pRg st="0" end="0"/>
                                            </p:txEl>
                                          </p:spTgt>
                                        </p:tgtEl>
                                      </p:cBhvr>
                                    </p:animEffect>
                                    <p:anim calcmode="lin" valueType="str">
                                      <p:cBhvr additive="repl">
                                        <p:cTn id="1035" dur="2000" fill="hold"/>
                                        <p:tgtEl>
                                          <p:spTgt spid="601">
                                            <p:txEl>
                                              <p:pRg st="0" end="0"/>
                                            </p:txEl>
                                          </p:spTgt>
                                        </p:tgtEl>
                                      </p:cBhvr>
                                    </p:anim>
                                    <p:anim calcmode="lin" valueType="str">
                                      <p:cBhvr additive="repl">
                                        <p:cTn id="1036" dur="2000" fill="hold"/>
                                        <p:tgtEl>
                                          <p:spTgt spid="601">
                                            <p:txEl>
                                              <p:pRg st="0" end="0"/>
                                            </p:txEl>
                                          </p:spTgt>
                                        </p:tgtEl>
                                      </p:cBhvr>
                                      <p:tavLst>
                                        <p:tav tm="0">
                                          <p:val>
                                            <p:strVal val="height"/>
                                          </p:val>
                                        </p:tav>
                                        <p:tav tm="100000">
                                          <p:val>
                                            <p:strVal val="height"/>
                                          </p:val>
                                        </p:tav>
                                      </p:tavLst>
                                    </p:anim>
                                  </p:childTnLst>
                                </p:cTn>
                              </p:par>
                            </p:childTnLst>
                          </p:cTn>
                        </p:par>
                      </p:childTnLst>
                    </p:cTn>
                  </p:par>
                  <p:par>
                    <p:cTn id="1037" dur="indefinite" fill="hold">
                      <p:stCondLst>
                        <p:cond delay="indefinite"/>
                      </p:stCondLst>
                      <p:childTnLst>
                        <p:par>
                          <p:cTn id="1038" dur="indefinite" fill="hold">
                            <p:stCondLst>
                              <p:cond delay="0"/>
                            </p:stCondLst>
                            <p:childTnLst>
                              <p:par>
                                <p:cTn id="1039" dur="indefinite" nodeType="clickEffect" fill="hold" presetClass="entr" presetID="45">
                                  <p:stCondLst>
                                    <p:cond delay="0"/>
                                  </p:stCondLst>
                                  <p:childTnLst>
                                    <p:set>
                                      <p:cBhvr>
                                        <p:cTn id="1040" dur="1" fill="hold">
                                          <p:stCondLst>
                                            <p:cond delay="0"/>
                                          </p:stCondLst>
                                        </p:cTn>
                                        <p:tgtEl>
                                          <p:spTgt spid="601"/>
                                        </p:tgtEl>
                                        <p:attrNameLst>
                                          <p:attrName>style.visibility</p:attrName>
                                        </p:attrNameLst>
                                      </p:cBhvr>
                                      <p:to>
                                        <p:strVal val="visible"/>
                                      </p:to>
                                    </p:set>
                                    <p:animEffect filter="fade" transition="in">
                                      <p:cBhvr additive="repl">
                                        <p:cTn id="1041" dur="2000"/>
                                        <p:tgtEl>
                                          <p:spTgt spid="601"/>
                                        </p:tgtEl>
                                      </p:cBhvr>
                                    </p:animEffect>
                                    <p:anim calcmode="lin" valueType="str">
                                      <p:cBhvr additive="repl">
                                        <p:cTn id="1042" dur="2000" fill="hold"/>
                                        <p:tgtEl>
                                          <p:spTgt spid="601"/>
                                        </p:tgtEl>
                                      </p:cBhvr>
                                    </p:anim>
                                    <p:anim calcmode="lin" valueType="str">
                                      <p:cBhvr additive="repl">
                                        <p:cTn id="1043" dur="2000" fill="hold"/>
                                        <p:tgtEl>
                                          <p:spTgt spid="601"/>
                                        </p:tgtEl>
                                      </p:cBhvr>
                                      <p:tavLst>
                                        <p:tav tm="0">
                                          <p:val>
                                            <p:strVal val="height"/>
                                          </p:val>
                                        </p:tav>
                                        <p:tav tm="100000">
                                          <p:val>
                                            <p:strVal val="height"/>
                                          </p:val>
                                        </p:tav>
                                      </p:tavLst>
                                    </p:anim>
                                  </p:childTnLst>
                                </p:cTn>
                              </p:par>
                            </p:childTnLst>
                          </p:cTn>
                        </p:par>
                      </p:childTnLst>
                    </p:cTn>
                  </p:par>
                  <p:par>
                    <p:cTn id="1044" dur="indefinite" fill="hold">
                      <p:stCondLst>
                        <p:cond delay="indefinite"/>
                      </p:stCondLst>
                      <p:childTnLst>
                        <p:par>
                          <p:cTn id="1045" dur="indefinite" fill="hold">
                            <p:stCondLst>
                              <p:cond delay="0"/>
                            </p:stCondLst>
                            <p:childTnLst>
                              <p:par>
                                <p:cTn id="1046" dur="indefinite" nodeType="clickEffect" fill="hold" presetClass="entr" presetID="45">
                                  <p:stCondLst>
                                    <p:cond delay="0"/>
                                  </p:stCondLst>
                                  <p:childTnLst>
                                    <p:set>
                                      <p:cBhvr>
                                        <p:cTn id="1047" dur="1" fill="hold">
                                          <p:stCondLst>
                                            <p:cond delay="0"/>
                                          </p:stCondLst>
                                        </p:cTn>
                                        <p:tgtEl>
                                          <p:spTgt spid="601"/>
                                        </p:tgtEl>
                                        <p:attrNameLst>
                                          <p:attrName>style.visibility</p:attrName>
                                        </p:attrNameLst>
                                      </p:cBhvr>
                                      <p:to>
                                        <p:strVal val="visible"/>
                                      </p:to>
                                    </p:set>
                                    <p:animEffect filter="fade" transition="in">
                                      <p:cBhvr additive="repl">
                                        <p:cTn id="1048" dur="2000"/>
                                        <p:tgtEl>
                                          <p:spTgt spid="601"/>
                                        </p:tgtEl>
                                      </p:cBhvr>
                                    </p:animEffect>
                                    <p:anim calcmode="lin" valueType="str">
                                      <p:cBhvr additive="repl">
                                        <p:cTn id="1049" dur="2000" fill="hold"/>
                                        <p:tgtEl>
                                          <p:spTgt spid="601"/>
                                        </p:tgtEl>
                                      </p:cBhvr>
                                    </p:anim>
                                    <p:anim calcmode="lin" valueType="str">
                                      <p:cBhvr additive="repl">
                                        <p:cTn id="1050" dur="2000" fill="hold"/>
                                        <p:tgtEl>
                                          <p:spTgt spid="601"/>
                                        </p:tgtEl>
                                      </p:cBhvr>
                                      <p:tavLst>
                                        <p:tav tm="0">
                                          <p:val>
                                            <p:strVal val="height"/>
                                          </p:val>
                                        </p:tav>
                                        <p:tav tm="100000">
                                          <p:val>
                                            <p:strVal val="height"/>
                                          </p:val>
                                        </p:tav>
                                      </p:tavLst>
                                    </p:anim>
                                  </p:childTnLst>
                                </p:cTn>
                              </p:par>
                            </p:childTnLst>
                          </p:cTn>
                        </p:par>
                      </p:childTnLst>
                    </p:cTn>
                  </p:par>
                  <p:par>
                    <p:cTn id="1051" dur="indefinite" fill="hold">
                      <p:stCondLst>
                        <p:cond delay="indefinite"/>
                      </p:stCondLst>
                      <p:childTnLst>
                        <p:par>
                          <p:cTn id="1052" dur="indefinite" fill="hold">
                            <p:stCondLst>
                              <p:cond delay="0"/>
                            </p:stCondLst>
                            <p:childTnLst>
                              <p:par>
                                <p:cTn id="1053" dur="indefinite" nodeType="clickEffect" fill="hold" presetClass="entr" presetID="45">
                                  <p:stCondLst>
                                    <p:cond delay="0"/>
                                  </p:stCondLst>
                                  <p:childTnLst>
                                    <p:set>
                                      <p:cBhvr>
                                        <p:cTn id="1054" dur="1" fill="hold">
                                          <p:stCondLst>
                                            <p:cond delay="0"/>
                                          </p:stCondLst>
                                        </p:cTn>
                                        <p:tgtEl>
                                          <p:spTgt spid="601"/>
                                        </p:tgtEl>
                                        <p:attrNameLst>
                                          <p:attrName>style.visibility</p:attrName>
                                        </p:attrNameLst>
                                      </p:cBhvr>
                                      <p:to>
                                        <p:strVal val="visible"/>
                                      </p:to>
                                    </p:set>
                                    <p:animEffect filter="fade" transition="in">
                                      <p:cBhvr additive="repl">
                                        <p:cTn id="1055" dur="2000"/>
                                        <p:tgtEl>
                                          <p:spTgt spid="601"/>
                                        </p:tgtEl>
                                      </p:cBhvr>
                                    </p:animEffect>
                                    <p:anim calcmode="lin" valueType="str">
                                      <p:cBhvr additive="repl">
                                        <p:cTn id="1056" dur="2000" fill="hold"/>
                                        <p:tgtEl>
                                          <p:spTgt spid="601"/>
                                        </p:tgtEl>
                                      </p:cBhvr>
                                    </p:anim>
                                    <p:anim calcmode="lin" valueType="str">
                                      <p:cBhvr additive="repl">
                                        <p:cTn id="1057" dur="2000" fill="hold"/>
                                        <p:tgtEl>
                                          <p:spTgt spid="601"/>
                                        </p:tgtEl>
                                      </p:cBhvr>
                                      <p:tavLst>
                                        <p:tav tm="0">
                                          <p:val>
                                            <p:strVal val="height"/>
                                          </p:val>
                                        </p:tav>
                                        <p:tav tm="100000">
                                          <p:val>
                                            <p:strVal val="height"/>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602" name="CustomShape 1"/>
          <p:cNvSpPr/>
          <p:nvPr/>
        </p:nvSpPr>
        <p:spPr>
          <a:xfrm>
            <a:off x="2916360" y="189000"/>
            <a:ext cx="2746080" cy="490320"/>
          </a:xfrm>
          <a:prstGeom prst="rect">
            <a:avLst/>
          </a:prstGeom>
          <a:solidFill>
            <a:srgbClr val="82ff04"/>
          </a:solidFill>
          <a:ln>
            <a:noFill/>
          </a:ln>
        </p:spPr>
        <p:style>
          <a:lnRef idx="0"/>
          <a:fillRef idx="0"/>
          <a:effectRef idx="0"/>
          <a:fontRef idx="minor"/>
        </p:style>
        <p:txBody>
          <a:bodyPr lIns="0" rIns="0" tIns="45000" bIns="0" anchor="b">
            <a:noAutofit/>
          </a:bodyPr>
          <a:p>
            <a:pPr>
              <a:lnSpc>
                <a:spcPct val="100000"/>
              </a:lnSpc>
            </a:pPr>
            <a:r>
              <a:rPr b="1" lang="es-ES" sz="2400" spc="-1" strike="noStrike">
                <a:solidFill>
                  <a:srgbClr val="ff0000"/>
                </a:solidFill>
                <a:latin typeface="Times New Roman"/>
                <a:ea typeface="DejaVu Sans"/>
              </a:rPr>
              <a:t>El Pecado Original</a:t>
            </a:r>
            <a:endParaRPr b="0" lang="es-ES" sz="2400" spc="-1" strike="noStrike">
              <a:latin typeface="Arial"/>
            </a:endParaRPr>
          </a:p>
        </p:txBody>
      </p:sp>
      <p:sp>
        <p:nvSpPr>
          <p:cNvPr id="603" name="CustomShape 2"/>
          <p:cNvSpPr/>
          <p:nvPr/>
        </p:nvSpPr>
        <p:spPr>
          <a:xfrm>
            <a:off x="252360" y="1197000"/>
            <a:ext cx="4751280" cy="323856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El diablo tentó a aquella primera pareja humana, que la Biblia llama Adán y Eva. Desconfiaron de Dios, desoyeron su voz y se apartaron de Él. Por esto el genero humano quedó privado, por esta ruptura libre y responsable, de la amistad con Dios.</a:t>
            </a:r>
            <a:endParaRPr b="0" lang="es-ES" sz="2400" spc="-1" strike="noStrike">
              <a:latin typeface="Arial"/>
            </a:endParaRPr>
          </a:p>
        </p:txBody>
      </p:sp>
      <p:sp>
        <p:nvSpPr>
          <p:cNvPr id="604" name="CustomShape 3"/>
          <p:cNvSpPr/>
          <p:nvPr/>
        </p:nvSpPr>
        <p:spPr>
          <a:xfrm>
            <a:off x="5580000" y="1197000"/>
            <a:ext cx="3456000" cy="323856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Al romper aquella alianza , el hombre perdió la armonía con Dios, consigo mismo y con la naturaleza representada por la imagen simbólica del paraíso. </a:t>
            </a:r>
            <a:endParaRPr b="0" lang="es-ES" sz="2400" spc="-1" strike="noStrike">
              <a:latin typeface="Arial"/>
            </a:endParaRPr>
          </a:p>
        </p:txBody>
      </p:sp>
      <p:sp>
        <p:nvSpPr>
          <p:cNvPr id="605" name="CustomShape 4"/>
          <p:cNvSpPr/>
          <p:nvPr/>
        </p:nvSpPr>
        <p:spPr>
          <a:xfrm>
            <a:off x="5003640" y="2421000"/>
            <a:ext cx="719280" cy="503280"/>
          </a:xfrm>
          <a:custGeom>
            <a:avLst/>
            <a:gdLst/>
            <a:ahLst/>
            <a:rect l="0" t="0" r="r" b="b"/>
            <a:pathLst>
              <a:path w="1" h="1">
                <a:moveTo>
                  <a:pt x="0" y="0"/>
                </a:moveTo>
                <a:lnTo>
                  <a:pt x="0" y="0"/>
                </a:lnTo>
              </a:path>
            </a:pathLst>
          </a:custGeom>
          <a:solidFill>
            <a:srgbClr val="c00000"/>
          </a:solidFill>
          <a:ln w="25560">
            <a:solidFill>
              <a:srgbClr val="3a5f8b"/>
            </a:solidFill>
            <a:round/>
          </a:ln>
        </p:spPr>
        <p:style>
          <a:lnRef idx="0"/>
          <a:fillRef idx="0"/>
          <a:effectRef idx="0"/>
          <a:fontRef idx="minor"/>
        </p:style>
      </p:sp>
      <p:sp>
        <p:nvSpPr>
          <p:cNvPr id="606" name="CustomShape 5"/>
          <p:cNvSpPr/>
          <p:nvPr/>
        </p:nvSpPr>
        <p:spPr>
          <a:xfrm>
            <a:off x="468360" y="4797360"/>
            <a:ext cx="8351640" cy="1582920"/>
          </a:xfrm>
          <a:custGeom>
            <a:avLst/>
            <a:gdLst/>
            <a:ahLst/>
            <a:rect l="0" t="0" r="r" b="b"/>
            <a:pathLst>
              <a:path w="1" h="1">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moveTo>
                  <a:pt x="0" y="0"/>
                </a:moveTo>
                <a:lnTo>
                  <a:pt x="0" y="0"/>
                </a:lnTo>
              </a:path>
            </a:pathLst>
          </a:custGeom>
          <a:solidFill>
            <a:srgbClr val="ffffff"/>
          </a:solidFill>
          <a:ln w="25560">
            <a:solidFill>
              <a:srgbClr val="e46c0a"/>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Sin embargo, Dios no interrumpió su proyecto: puesto que había creado al hombre y a la mujer para que participaran de la felicidad infinita.</a:t>
            </a:r>
            <a:endParaRPr b="0" lang="es-ES" sz="2400" spc="-1" strike="noStrike">
              <a:latin typeface="Arial"/>
            </a:endParaRPr>
          </a:p>
        </p:txBody>
      </p:sp>
    </p:spTree>
  </p:cSld>
  <p:transition spd="slow">
    <p:dissolve/>
  </p:transition>
  <p:timing>
    <p:tnLst>
      <p:par>
        <p:cTn id="1058" dur="indefinite" restart="never" nodeType="tmRoot">
          <p:childTnLst>
            <p:seq>
              <p:cTn id="1059" dur="indefinite" nodeType="mainSeq">
                <p:childTnLst>
                  <p:par>
                    <p:cTn id="1060" dur="indefinite" fill="hold">
                      <p:stCondLst>
                        <p:cond delay="indefinite"/>
                      </p:stCondLst>
                      <p:childTnLst>
                        <p:par>
                          <p:cTn id="1061" dur="indefinite" fill="hold">
                            <p:stCondLst>
                              <p:cond delay="0"/>
                            </p:stCondLst>
                            <p:childTnLst>
                              <p:par>
                                <p:cTn id="1062" dur="indefinite" nodeType="clickEffect" fill="hold" presetClass="entr" presetID="6" presetSubtype="16">
                                  <p:stCondLst>
                                    <p:cond delay="0"/>
                                  </p:stCondLst>
                                  <p:childTnLst>
                                    <p:set>
                                      <p:cBhvr>
                                        <p:cTn id="1063" dur="1" fill="hold">
                                          <p:stCondLst>
                                            <p:cond delay="0"/>
                                          </p:stCondLst>
                                        </p:cTn>
                                        <p:tgtEl>
                                          <p:spTgt spid="602"/>
                                        </p:tgtEl>
                                        <p:attrNameLst>
                                          <p:attrName>style.visibility</p:attrName>
                                        </p:attrNameLst>
                                      </p:cBhvr>
                                      <p:to>
                                        <p:strVal val="visible"/>
                                      </p:to>
                                    </p:set>
                                    <p:animEffect filter="circle(in)" transition="out">
                                      <p:cBhvr additive="repl">
                                        <p:cTn id="1064" dur="2000"/>
                                        <p:tgtEl>
                                          <p:spTgt spid="602"/>
                                        </p:tgtEl>
                                      </p:cBhvr>
                                    </p:animEffect>
                                  </p:childTnLst>
                                </p:cTn>
                              </p:par>
                            </p:childTnLst>
                          </p:cTn>
                        </p:par>
                      </p:childTnLst>
                    </p:cTn>
                  </p:par>
                  <p:par>
                    <p:cTn id="1065" dur="indefinite" fill="hold">
                      <p:stCondLst>
                        <p:cond delay="indefinite"/>
                      </p:stCondLst>
                      <p:childTnLst>
                        <p:par>
                          <p:cTn id="1066" dur="indefinite" fill="hold">
                            <p:stCondLst>
                              <p:cond delay="0"/>
                            </p:stCondLst>
                            <p:childTnLst>
                              <p:par>
                                <p:cTn id="1067" dur="indefinite" nodeType="clickEffect" fill="hold" presetClass="entr" presetID="53" presetSubtype="16">
                                  <p:stCondLst>
                                    <p:cond delay="0"/>
                                  </p:stCondLst>
                                  <p:childTnLst>
                                    <p:set>
                                      <p:cBhvr>
                                        <p:cTn id="1068" dur="1" fill="hold">
                                          <p:stCondLst>
                                            <p:cond delay="0"/>
                                          </p:stCondLst>
                                        </p:cTn>
                                        <p:tgtEl>
                                          <p:spTgt spid="603"/>
                                        </p:tgtEl>
                                        <p:attrNameLst>
                                          <p:attrName>style.visibility</p:attrName>
                                        </p:attrNameLst>
                                      </p:cBhvr>
                                      <p:to>
                                        <p:strVal val="visible"/>
                                      </p:to>
                                    </p:set>
                                    <p:anim calcmode="lin" valueType="str">
                                      <p:cBhvr additive="repl">
                                        <p:cTn id="1069" dur="500" fill="hold"/>
                                        <p:tgtEl>
                                          <p:spTgt spid="603"/>
                                        </p:tgtEl>
                                      </p:cBhvr>
                                      <p:tavLst>
                                        <p:tav tm="100000">
                                          <p:val>
                                            <p:strVal val="width"/>
                                          </p:val>
                                        </p:tav>
                                      </p:tavLst>
                                    </p:anim>
                                    <p:anim calcmode="lin" valueType="str">
                                      <p:cBhvr additive="repl">
                                        <p:cTn id="1070" dur="500" fill="hold"/>
                                        <p:tgtEl>
                                          <p:spTgt spid="603"/>
                                        </p:tgtEl>
                                      </p:cBhvr>
                                      <p:tavLst>
                                        <p:tav tm="100000">
                                          <p:val>
                                            <p:strVal val="height"/>
                                          </p:val>
                                        </p:tav>
                                      </p:tavLst>
                                    </p:anim>
                                    <p:animEffect filter="fade" transition="in">
                                      <p:cBhvr additive="repl">
                                        <p:cTn id="1071" dur="500"/>
                                        <p:tgtEl>
                                          <p:spTgt spid="603"/>
                                        </p:tgtEl>
                                      </p:cBhvr>
                                    </p:animEffect>
                                  </p:childTnLst>
                                </p:cTn>
                              </p:par>
                            </p:childTnLst>
                          </p:cTn>
                        </p:par>
                      </p:childTnLst>
                    </p:cTn>
                  </p:par>
                  <p:par>
                    <p:cTn id="1072" dur="indefinite" fill="hold">
                      <p:stCondLst>
                        <p:cond delay="indefinite"/>
                      </p:stCondLst>
                      <p:childTnLst>
                        <p:par>
                          <p:cTn id="1073" dur="indefinite" fill="hold">
                            <p:stCondLst>
                              <p:cond delay="0"/>
                            </p:stCondLst>
                            <p:childTnLst>
                              <p:par>
                                <p:cTn id="1074" dur="indefinite" nodeType="clickEffect" fill="hold" presetClass="entr" presetID="26">
                                  <p:stCondLst>
                                    <p:cond delay="0"/>
                                  </p:stCondLst>
                                  <p:childTnLst>
                                    <p:set>
                                      <p:cBhvr>
                                        <p:cTn id="1075" dur="1" fill="hold">
                                          <p:stCondLst>
                                            <p:cond delay="0"/>
                                          </p:stCondLst>
                                        </p:cTn>
                                        <p:tgtEl>
                                          <p:spTgt spid="605"/>
                                        </p:tgtEl>
                                        <p:attrNameLst>
                                          <p:attrName>style.visibility</p:attrName>
                                        </p:attrNameLst>
                                      </p:cBhvr>
                                      <p:to>
                                        <p:strVal val="visible"/>
                                      </p:to>
                                    </p:set>
                                    <p:animEffect filter="wipe(down)" transition="out">
                                      <p:cBhvr additive="repl">
                                        <p:cTn id="1076" dur="580">
                                          <p:stCondLst>
                                            <p:cond delay="0"/>
                                          </p:stCondLst>
                                        </p:cTn>
                                        <p:tgtEl>
                                          <p:spTgt spid="605"/>
                                        </p:tgtEl>
                                      </p:cBhvr>
                                    </p:animEffect>
                                    <p:anim calcmode="lin" valueType="num">
                                      <p:cBhvr additive="repl">
                                        <p:cTn id="1077" dur="1822">
                                          <p:stCondLst>
                                            <p:cond delay="0"/>
                                          </p:stCondLst>
                                        </p:cTn>
                                        <p:tgtEl>
                                          <p:spTgt spid="605"/>
                                        </p:tgtEl>
                                        <p:attrNameLst>
                                          <p:attrName>ppt_x</p:attrName>
                                        </p:attrNameLst>
                                      </p:cBhvr>
                                      <p:tavLst>
                                        <p:tav tm="0">
                                          <p:val>
                                            <p:strVal val="#ppt_x-0.25"/>
                                          </p:val>
                                        </p:tav>
                                        <p:tav tm="100000">
                                          <p:val>
                                            <p:strVal val="#ppt_x"/>
                                          </p:val>
                                        </p:tav>
                                      </p:tavLst>
                                    </p:anim>
                                    <p:anim calcmode="lin" valueType="num">
                                      <p:cBhvr additive="repl">
                                        <p:cTn id="1078" dur="664">
                                          <p:stCondLst>
                                            <p:cond delay="0"/>
                                          </p:stCondLst>
                                        </p:cTn>
                                        <p:tgtEl>
                                          <p:spTgt spid="605"/>
                                        </p:tgtEl>
                                        <p:attrNameLst>
                                          <p:attrName>ppt_y</p:attrName>
                                        </p:attrNameLst>
                                      </p:cBhvr>
                                    </p:anim>
                                    <p:anim calcmode="lin" valueType="num">
                                      <p:cBhvr additive="repl">
                                        <p:cTn id="1079" dur="664">
                                          <p:stCondLst>
                                            <p:cond delay="664"/>
                                          </p:stCondLst>
                                        </p:cTn>
                                        <p:tgtEl>
                                          <p:spTgt spid="605"/>
                                        </p:tgtEl>
                                        <p:attrNameLst>
                                          <p:attrName>ppt_y</p:attrName>
                                        </p:attrNameLst>
                                      </p:cBhvr>
                                    </p:anim>
                                    <p:anim calcmode="lin" valueType="num">
                                      <p:cBhvr additive="repl">
                                        <p:cTn id="1080" dur="332">
                                          <p:stCondLst>
                                            <p:cond delay="1324"/>
                                          </p:stCondLst>
                                        </p:cTn>
                                        <p:tgtEl>
                                          <p:spTgt spid="605"/>
                                        </p:tgtEl>
                                        <p:attrNameLst>
                                          <p:attrName>ppt_y</p:attrName>
                                        </p:attrNameLst>
                                      </p:cBhvr>
                                    </p:anim>
                                    <p:anim calcmode="lin" valueType="num">
                                      <p:cBhvr additive="repl">
                                        <p:cTn id="1081" dur="164">
                                          <p:stCondLst>
                                            <p:cond delay="1656"/>
                                          </p:stCondLst>
                                        </p:cTn>
                                        <p:tgtEl>
                                          <p:spTgt spid="605"/>
                                        </p:tgtEl>
                                        <p:attrNameLst>
                                          <p:attrName>ppt_y</p:attrName>
                                        </p:attrNameLst>
                                      </p:cBhvr>
                                    </p:anim>
                                  </p:childTnLst>
                                </p:cTn>
                              </p:par>
                            </p:childTnLst>
                          </p:cTn>
                        </p:par>
                      </p:childTnLst>
                    </p:cTn>
                  </p:par>
                  <p:par>
                    <p:cTn id="1082" dur="indefinite" fill="hold">
                      <p:stCondLst>
                        <p:cond delay="indefinite"/>
                      </p:stCondLst>
                      <p:childTnLst>
                        <p:par>
                          <p:cTn id="1083" dur="indefinite" fill="hold">
                            <p:stCondLst>
                              <p:cond delay="0"/>
                            </p:stCondLst>
                            <p:childTnLst>
                              <p:par>
                                <p:cTn id="1084" dur="indefinite" nodeType="clickEffect" fill="hold" presetClass="entr" presetID="21" presetSubtype="1">
                                  <p:stCondLst>
                                    <p:cond delay="0"/>
                                  </p:stCondLst>
                                  <p:childTnLst>
                                    <p:set>
                                      <p:cBhvr>
                                        <p:cTn id="1085" dur="1" fill="hold">
                                          <p:stCondLst>
                                            <p:cond delay="0"/>
                                          </p:stCondLst>
                                        </p:cTn>
                                        <p:tgtEl>
                                          <p:spTgt spid="604"/>
                                        </p:tgtEl>
                                        <p:attrNameLst>
                                          <p:attrName>style.visibility</p:attrName>
                                        </p:attrNameLst>
                                      </p:cBhvr>
                                      <p:to>
                                        <p:strVal val="visible"/>
                                      </p:to>
                                    </p:set>
                                    <p:animEffect filter="wheel(1)" transition="in">
                                      <p:cBhvr additive="repl">
                                        <p:cTn id="1086" dur="2000"/>
                                        <p:tgtEl>
                                          <p:spTgt spid="604"/>
                                        </p:tgtEl>
                                      </p:cBhvr>
                                    </p:animEffect>
                                  </p:childTnLst>
                                </p:cTn>
                              </p:par>
                            </p:childTnLst>
                          </p:cTn>
                        </p:par>
                      </p:childTnLst>
                    </p:cTn>
                  </p:par>
                  <p:par>
                    <p:cTn id="1087" dur="indefinite" fill="hold">
                      <p:stCondLst>
                        <p:cond delay="indefinite"/>
                      </p:stCondLst>
                      <p:childTnLst>
                        <p:par>
                          <p:cTn id="1088" dur="indefinite" fill="hold">
                            <p:stCondLst>
                              <p:cond delay="0"/>
                            </p:stCondLst>
                            <p:childTnLst>
                              <p:par>
                                <p:cTn id="1089" dur="indefinite" nodeType="clickEffect" fill="hold" presetClass="entr" presetID="31">
                                  <p:stCondLst>
                                    <p:cond delay="0"/>
                                  </p:stCondLst>
                                  <p:childTnLst>
                                    <p:set>
                                      <p:cBhvr>
                                        <p:cTn id="1090" dur="1" fill="hold">
                                          <p:stCondLst>
                                            <p:cond delay="0"/>
                                          </p:stCondLst>
                                        </p:cTn>
                                        <p:tgtEl>
                                          <p:spTgt spid="606"/>
                                        </p:tgtEl>
                                        <p:attrNameLst>
                                          <p:attrName>style.visibility</p:attrName>
                                        </p:attrNameLst>
                                      </p:cBhvr>
                                      <p:to>
                                        <p:strVal val="visible"/>
                                      </p:to>
                                    </p:set>
                                    <p:anim calcmode="lin" valueType="str">
                                      <p:cBhvr additive="repl">
                                        <p:cTn id="1091" dur="1000" fill="hold"/>
                                        <p:tgtEl>
                                          <p:spTgt spid="606"/>
                                        </p:tgtEl>
                                      </p:cBhvr>
                                      <p:tavLst>
                                        <p:tav tm="100000">
                                          <p:val>
                                            <p:strVal val="width"/>
                                          </p:val>
                                        </p:tav>
                                      </p:tavLst>
                                    </p:anim>
                                    <p:anim calcmode="lin" valueType="str">
                                      <p:cBhvr additive="repl">
                                        <p:cTn id="1092" dur="1000" fill="hold"/>
                                        <p:tgtEl>
                                          <p:spTgt spid="606"/>
                                        </p:tgtEl>
                                      </p:cBhvr>
                                      <p:tavLst>
                                        <p:tav tm="100000">
                                          <p:val>
                                            <p:strVal val="height"/>
                                          </p:val>
                                        </p:tav>
                                      </p:tavLst>
                                    </p:anim>
                                    <p:anim calcmode="lin" valueType="str">
                                      <p:cBhvr additive="repl">
                                        <p:cTn id="1093" dur="1000" fill="hold"/>
                                        <p:tgtEl>
                                          <p:spTgt spid="606"/>
                                        </p:tgtEl>
                                      </p:cBhvr>
                                      <p:tavLst>
                                        <p:tav tm="0">
                                          <p:val>
                                            <p:strVal val="90"/>
                                          </p:val>
                                        </p:tav>
                                        <p:tav tm="100000">
                                          <p:val>
                                            <p:strVal val="0"/>
                                          </p:val>
                                        </p:tav>
                                      </p:tavLst>
                                    </p:anim>
                                    <p:animEffect filter="fade" transition="in">
                                      <p:cBhvr additive="repl">
                                        <p:cTn id="1094" dur="1000"/>
                                        <p:tgtEl>
                                          <p:spTgt spid="60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77" name="CustomShape 1"/>
          <p:cNvSpPr/>
          <p:nvPr/>
        </p:nvSpPr>
        <p:spPr>
          <a:xfrm>
            <a:off x="1187280" y="692280"/>
            <a:ext cx="7023240" cy="45540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s-ES" sz="2400" spc="-1" strike="noStrike">
                <a:solidFill>
                  <a:srgbClr val="0070c0"/>
                </a:solidFill>
                <a:latin typeface="Times New Roman"/>
                <a:ea typeface="DejaVu Sans"/>
              </a:rPr>
              <a:t>1. UN FENOMENO UNIVERSAL</a:t>
            </a:r>
            <a:endParaRPr b="0" lang="es-ES" sz="2400" spc="-1" strike="noStrike">
              <a:solidFill>
                <a:srgbClr val="000000"/>
              </a:solidFill>
              <a:latin typeface="Arial"/>
            </a:endParaRPr>
          </a:p>
        </p:txBody>
      </p:sp>
      <p:sp>
        <p:nvSpPr>
          <p:cNvPr id="478" name="CustomShape 2"/>
          <p:cNvSpPr/>
          <p:nvPr/>
        </p:nvSpPr>
        <p:spPr>
          <a:xfrm>
            <a:off x="468360" y="1268280"/>
            <a:ext cx="8207280" cy="1943280"/>
          </a:xfrm>
          <a:prstGeom prst="rect">
            <a:avLst/>
          </a:prstGeom>
          <a:noFill/>
          <a:ln>
            <a:noFill/>
          </a:ln>
        </p:spPr>
        <p:style>
          <a:lnRef idx="0"/>
          <a:fillRef idx="0"/>
          <a:effectRef idx="0"/>
          <a:fontRef idx="minor"/>
        </p:style>
        <p:txBody>
          <a:bodyPr lIns="90000" rIns="90000" tIns="45000" bIns="45000">
            <a:noAutofit/>
          </a:bodyPr>
          <a:p>
            <a:pPr marL="68040" algn="just">
              <a:lnSpc>
                <a:spcPct val="100000"/>
              </a:lnSpc>
            </a:pPr>
            <a:r>
              <a:rPr b="0" lang="es-ES" sz="2400" spc="-1" strike="noStrike">
                <a:solidFill>
                  <a:srgbClr val="000000"/>
                </a:solidFill>
                <a:latin typeface="Times New Roman"/>
                <a:ea typeface="DejaVu Sans"/>
              </a:rPr>
              <a:t>La religión ha estado siempre presente en la historia de la humanidad. Es inseparable de la historia humana, es un hecho universal. Siempre hay indicios de actividad humana, de actividad del Homo sapiens, encontramos también pruebas de actividad religiosa.</a:t>
            </a:r>
            <a:endParaRPr b="0" lang="es-ES" sz="2400" spc="-1" strike="noStrike">
              <a:solidFill>
                <a:srgbClr val="000000"/>
              </a:solidFill>
              <a:latin typeface="Arial"/>
            </a:endParaRPr>
          </a:p>
        </p:txBody>
      </p:sp>
      <p:sp>
        <p:nvSpPr>
          <p:cNvPr id="479" name="CustomShape 3"/>
          <p:cNvSpPr/>
          <p:nvPr/>
        </p:nvSpPr>
        <p:spPr>
          <a:xfrm>
            <a:off x="684360" y="3429000"/>
            <a:ext cx="2950920" cy="503280"/>
          </a:xfrm>
          <a:custGeom>
            <a:avLst/>
            <a:gdLst/>
            <a:ahLst/>
            <a:rect l="0" t="0" r="r" b="b"/>
            <a:pathLst>
              <a:path w="1" h="1">
                <a:moveTo>
                  <a:pt x="0" y="0"/>
                </a:moveTo>
                <a:lnTo>
                  <a:pt x="0" y="0"/>
                </a:lnTo>
              </a:path>
            </a:pathLst>
          </a:custGeom>
          <a:solidFill>
            <a:srgbClr val="4f81bd"/>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ffff00"/>
                </a:solidFill>
                <a:latin typeface="Times New Roman"/>
                <a:ea typeface="DejaVu Sans"/>
              </a:rPr>
              <a:t>LA PREHISTORIA:</a:t>
            </a:r>
            <a:endParaRPr b="0" lang="es-ES" sz="2400" spc="-1" strike="noStrike">
              <a:solidFill>
                <a:srgbClr val="000000"/>
              </a:solidFill>
              <a:latin typeface="Arial"/>
            </a:endParaRPr>
          </a:p>
        </p:txBody>
      </p:sp>
      <p:sp>
        <p:nvSpPr>
          <p:cNvPr id="480" name="CustomShape 4"/>
          <p:cNvSpPr/>
          <p:nvPr/>
        </p:nvSpPr>
        <p:spPr>
          <a:xfrm>
            <a:off x="3635280" y="3429000"/>
            <a:ext cx="4967280" cy="719280"/>
          </a:xfrm>
          <a:custGeom>
            <a:avLst/>
            <a:gdLst/>
            <a:ahLst/>
            <a:rect l="0" t="0" r="r" b="b"/>
            <a:pathLst>
              <a:path w="1" h="1">
                <a:moveTo>
                  <a:pt x="0" y="0"/>
                </a:moveTo>
                <a:lnTo>
                  <a:pt x="0" y="0"/>
                </a:lnTo>
              </a:path>
            </a:pathLst>
          </a:custGeom>
          <a:solidFill>
            <a:srgbClr val="00b050"/>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Los enterramientos rituales o cultos funerarios. </a:t>
            </a:r>
            <a:endParaRPr b="0" lang="es-ES" sz="2400" spc="-1" strike="noStrike">
              <a:solidFill>
                <a:srgbClr val="000000"/>
              </a:solidFill>
              <a:latin typeface="Arial"/>
            </a:endParaRPr>
          </a:p>
        </p:txBody>
      </p:sp>
      <p:sp>
        <p:nvSpPr>
          <p:cNvPr id="481" name="CustomShape 5"/>
          <p:cNvSpPr/>
          <p:nvPr/>
        </p:nvSpPr>
        <p:spPr>
          <a:xfrm>
            <a:off x="179280" y="4719600"/>
            <a:ext cx="3886200" cy="122256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Son el fenómeno religioso mas conocido de las culturas primitivas</a:t>
            </a:r>
            <a:endParaRPr b="0" lang="es-ES" sz="2400" spc="-1" strike="noStrike">
              <a:solidFill>
                <a:srgbClr val="000000"/>
              </a:solidFill>
              <a:latin typeface="Arial"/>
            </a:endParaRPr>
          </a:p>
        </p:txBody>
      </p:sp>
      <p:sp>
        <p:nvSpPr>
          <p:cNvPr id="482" name="CustomShape 6"/>
          <p:cNvSpPr/>
          <p:nvPr/>
        </p:nvSpPr>
        <p:spPr>
          <a:xfrm>
            <a:off x="5148360" y="4581360"/>
            <a:ext cx="3814560" cy="136224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Manifiestan una reacción o una actitud ante el hecho de la muerte.</a:t>
            </a:r>
            <a:endParaRPr b="0" lang="es-ES" sz="2400" spc="-1" strike="noStrike">
              <a:solidFill>
                <a:srgbClr val="000000"/>
              </a:solidFill>
              <a:latin typeface="Arial"/>
            </a:endParaRPr>
          </a:p>
        </p:txBody>
      </p:sp>
      <p:sp>
        <p:nvSpPr>
          <p:cNvPr id="483" name="CustomShape 7"/>
          <p:cNvSpPr/>
          <p:nvPr/>
        </p:nvSpPr>
        <p:spPr>
          <a:xfrm>
            <a:off x="1476360" y="6165720"/>
            <a:ext cx="6767640" cy="57492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ctr">
              <a:lnSpc>
                <a:spcPct val="100000"/>
              </a:lnSpc>
            </a:pPr>
            <a:r>
              <a:rPr b="0" lang="es-ES" sz="2400" spc="-1" strike="noStrike">
                <a:solidFill>
                  <a:srgbClr val="000000"/>
                </a:solidFill>
                <a:latin typeface="Times New Roman"/>
                <a:ea typeface="DejaVu Sans"/>
              </a:rPr>
              <a:t>Es evidente su interés por el más allá, por lo sagrado.</a:t>
            </a:r>
            <a:endParaRPr b="0" lang="es-ES" sz="2400" spc="-1" strike="noStrike">
              <a:solidFill>
                <a:srgbClr val="000000"/>
              </a:solidFill>
              <a:latin typeface="Arial"/>
            </a:endParaRPr>
          </a:p>
        </p:txBody>
      </p:sp>
      <p:sp>
        <p:nvSpPr>
          <p:cNvPr id="484" name="CustomShape 8"/>
          <p:cNvSpPr/>
          <p:nvPr/>
        </p:nvSpPr>
        <p:spPr>
          <a:xfrm flipH="1">
            <a:off x="3994200" y="4149720"/>
            <a:ext cx="503280" cy="430200"/>
          </a:xfrm>
          <a:custGeom>
            <a:avLst/>
            <a:gdLst/>
            <a:ahLst/>
            <a:rect l="l" t="t" r="r" b="b"/>
            <a:pathLst>
              <a:path w="21600" h="21600">
                <a:moveTo>
                  <a:pt x="0" y="0"/>
                </a:moveTo>
                <a:lnTo>
                  <a:pt x="21600" y="21600"/>
                </a:lnTo>
              </a:path>
            </a:pathLst>
          </a:custGeom>
          <a:noFill/>
          <a:ln w="9360">
            <a:solidFill>
              <a:srgbClr val="7030a0"/>
            </a:solidFill>
            <a:round/>
            <a:tailEnd len="med" type="triangle" w="med"/>
          </a:ln>
        </p:spPr>
        <p:style>
          <a:lnRef idx="0"/>
          <a:fillRef idx="0"/>
          <a:effectRef idx="0"/>
          <a:fontRef idx="minor"/>
        </p:style>
      </p:sp>
      <p:sp>
        <p:nvSpPr>
          <p:cNvPr id="485" name="CustomShape 9"/>
          <p:cNvSpPr/>
          <p:nvPr/>
        </p:nvSpPr>
        <p:spPr>
          <a:xfrm>
            <a:off x="4500720" y="4149720"/>
            <a:ext cx="645840" cy="430200"/>
          </a:xfrm>
          <a:custGeom>
            <a:avLst/>
            <a:gdLst/>
            <a:ahLst/>
            <a:rect l="l" t="t" r="r" b="b"/>
            <a:pathLst>
              <a:path w="21600" h="21600">
                <a:moveTo>
                  <a:pt x="0" y="0"/>
                </a:moveTo>
                <a:lnTo>
                  <a:pt x="21600" y="21600"/>
                </a:lnTo>
              </a:path>
            </a:pathLst>
          </a:custGeom>
          <a:noFill/>
          <a:ln w="9360">
            <a:solidFill>
              <a:srgbClr val="7030a0"/>
            </a:solidFill>
            <a:round/>
            <a:tailEnd len="med" type="triangle" w="med"/>
          </a:ln>
        </p:spPr>
        <p:style>
          <a:lnRef idx="0"/>
          <a:fillRef idx="0"/>
          <a:effectRef idx="0"/>
          <a:fontRef idx="minor"/>
        </p:style>
      </p:sp>
      <p:sp>
        <p:nvSpPr>
          <p:cNvPr id="486" name="CustomShape 10"/>
          <p:cNvSpPr/>
          <p:nvPr/>
        </p:nvSpPr>
        <p:spPr>
          <a:xfrm>
            <a:off x="4500720" y="4149720"/>
            <a:ext cx="1440" cy="1871640"/>
          </a:xfrm>
          <a:custGeom>
            <a:avLst/>
            <a:gdLst/>
            <a:ahLst/>
            <a:rect l="l" t="t" r="r" b="b"/>
            <a:pathLst>
              <a:path w="21600" h="21600">
                <a:moveTo>
                  <a:pt x="0" y="0"/>
                </a:moveTo>
                <a:lnTo>
                  <a:pt x="21600" y="21600"/>
                </a:lnTo>
              </a:path>
            </a:pathLst>
          </a:custGeom>
          <a:noFill/>
          <a:ln w="9360">
            <a:solidFill>
              <a:srgbClr val="7030a0"/>
            </a:solidFill>
            <a:round/>
            <a:tailEnd len="med" type="triangle" w="med"/>
          </a:ln>
        </p:spPr>
        <p:style>
          <a:lnRef idx="0"/>
          <a:fillRef idx="0"/>
          <a:effectRef idx="0"/>
          <a:fontRef idx="minor"/>
        </p:style>
      </p:sp>
    </p:spTree>
  </p:cSld>
  <p:timing>
    <p:tnLst>
      <p:par>
        <p:cTn id="99" dur="indefinite" restart="never" nodeType="tmRoot">
          <p:childTnLst>
            <p:seq>
              <p:cTn id="100" dur="indefinite" nodeType="mainSeq">
                <p:childTnLst>
                  <p:par>
                    <p:cTn id="101" dur="indefinite" fill="hold">
                      <p:stCondLst>
                        <p:cond delay="indefinite"/>
                      </p:stCondLst>
                      <p:childTnLst>
                        <p:par>
                          <p:cTn id="102" dur="indefinite" fill="hold">
                            <p:stCondLst>
                              <p:cond delay="0"/>
                            </p:stCondLst>
                            <p:childTnLst>
                              <p:par>
                                <p:cTn id="103" dur="indefinite" nodeType="clickEffect" fill="hold" presetClass="entr" presetID="16" presetSubtype="21">
                                  <p:stCondLst>
                                    <p:cond delay="0"/>
                                  </p:stCondLst>
                                  <p:childTnLst>
                                    <p:set>
                                      <p:cBhvr>
                                        <p:cTn id="104" dur="1" fill="hold">
                                          <p:stCondLst>
                                            <p:cond delay="0"/>
                                          </p:stCondLst>
                                        </p:cTn>
                                        <p:tgtEl>
                                          <p:spTgt spid="478">
                                            <p:txEl>
                                              <p:pRg st="0" end="0"/>
                                            </p:txEl>
                                          </p:spTgt>
                                        </p:tgtEl>
                                        <p:attrNameLst>
                                          <p:attrName>style.visibility</p:attrName>
                                        </p:attrNameLst>
                                      </p:cBhvr>
                                      <p:to>
                                        <p:strVal val="visible"/>
                                      </p:to>
                                    </p:set>
                                    <p:animEffect filter="barn(inVertical)" transition="out">
                                      <p:cBhvr additive="repl">
                                        <p:cTn id="105" dur="500"/>
                                        <p:tgtEl>
                                          <p:spTgt spid="478">
                                            <p:txEl>
                                              <p:pRg st="0" end="0"/>
                                            </p:txEl>
                                          </p:spTgt>
                                        </p:tgtEl>
                                      </p:cBhvr>
                                    </p:animEffect>
                                  </p:childTnLst>
                                </p:cTn>
                              </p:par>
                            </p:childTnLst>
                          </p:cTn>
                        </p:par>
                      </p:childTnLst>
                    </p:cTn>
                  </p:par>
                  <p:par>
                    <p:cTn id="106" dur="indefinite" fill="hold">
                      <p:stCondLst>
                        <p:cond delay="indefinite"/>
                      </p:stCondLst>
                      <p:childTnLst>
                        <p:par>
                          <p:cTn id="107" dur="indefinite" fill="hold">
                            <p:stCondLst>
                              <p:cond delay="0"/>
                            </p:stCondLst>
                            <p:childTnLst>
                              <p:par>
                                <p:cTn id="108" dur="indefinite" nodeType="clickEffect" fill="hold" presetClass="entr" presetID="2" presetSubtype="4">
                                  <p:stCondLst>
                                    <p:cond delay="0"/>
                                  </p:stCondLst>
                                  <p:childTnLst>
                                    <p:set>
                                      <p:cBhvr>
                                        <p:cTn id="109" dur="1" fill="hold">
                                          <p:stCondLst>
                                            <p:cond delay="0"/>
                                          </p:stCondLst>
                                        </p:cTn>
                                        <p:tgtEl>
                                          <p:spTgt spid="479"/>
                                        </p:tgtEl>
                                        <p:attrNameLst>
                                          <p:attrName>style.visibility</p:attrName>
                                        </p:attrNameLst>
                                      </p:cBhvr>
                                      <p:to>
                                        <p:strVal val="visible"/>
                                      </p:to>
                                    </p:set>
                                    <p:anim calcmode="lin" valueType="num">
                                      <p:cBhvr additive="repl">
                                        <p:cTn id="110" dur="500" fill="hold"/>
                                        <p:tgtEl>
                                          <p:spTgt spid="479"/>
                                        </p:tgtEl>
                                        <p:attrNameLst>
                                          <p:attrName>ppt_x</p:attrName>
                                        </p:attrNameLst>
                                      </p:cBhvr>
                                      <p:tavLst>
                                        <p:tav tm="0">
                                          <p:val>
                                            <p:strVal val="#ppt_x"/>
                                          </p:val>
                                        </p:tav>
                                        <p:tav tm="100000">
                                          <p:val>
                                            <p:strVal val="#ppt_x"/>
                                          </p:val>
                                        </p:tav>
                                      </p:tavLst>
                                    </p:anim>
                                    <p:anim calcmode="lin" valueType="num">
                                      <p:cBhvr additive="repl">
                                        <p:cTn id="111" dur="500" fill="hold"/>
                                        <p:tgtEl>
                                          <p:spTgt spid="479"/>
                                        </p:tgtEl>
                                        <p:attrNameLst>
                                          <p:attrName>ppt_y</p:attrName>
                                        </p:attrNameLst>
                                      </p:cBhvr>
                                      <p:tavLst>
                                        <p:tav tm="0">
                                          <p:val>
                                            <p:strVal val="1+#ppt_h/2"/>
                                          </p:val>
                                        </p:tav>
                                        <p:tav tm="100000">
                                          <p:val>
                                            <p:strVal val="#ppt_y"/>
                                          </p:val>
                                        </p:tav>
                                      </p:tavLst>
                                    </p:anim>
                                  </p:childTnLst>
                                </p:cTn>
                              </p:par>
                            </p:childTnLst>
                          </p:cTn>
                        </p:par>
                      </p:childTnLst>
                    </p:cTn>
                  </p:par>
                  <p:par>
                    <p:cTn id="112" dur="indefinite" fill="hold">
                      <p:stCondLst>
                        <p:cond delay="indefinite"/>
                      </p:stCondLst>
                      <p:childTnLst>
                        <p:par>
                          <p:cTn id="113" dur="indefinite" fill="hold">
                            <p:stCondLst>
                              <p:cond delay="0"/>
                            </p:stCondLst>
                            <p:childTnLst>
                              <p:par>
                                <p:cTn id="114" dur="indefinite" nodeType="clickEffect" fill="hold" presetClass="entr" presetID="22" presetSubtype="4">
                                  <p:stCondLst>
                                    <p:cond delay="0"/>
                                  </p:stCondLst>
                                  <p:childTnLst>
                                    <p:set>
                                      <p:cBhvr>
                                        <p:cTn id="115" dur="1" fill="hold">
                                          <p:stCondLst>
                                            <p:cond delay="0"/>
                                          </p:stCondLst>
                                        </p:cTn>
                                        <p:tgtEl>
                                          <p:spTgt spid="480"/>
                                        </p:tgtEl>
                                        <p:attrNameLst>
                                          <p:attrName>style.visibility</p:attrName>
                                        </p:attrNameLst>
                                      </p:cBhvr>
                                      <p:to>
                                        <p:strVal val="visible"/>
                                      </p:to>
                                    </p:set>
                                    <p:animEffect filter="wipe(down)" transition="out">
                                      <p:cBhvr additive="repl">
                                        <p:cTn id="116" dur="500"/>
                                        <p:tgtEl>
                                          <p:spTgt spid="480"/>
                                        </p:tgtEl>
                                      </p:cBhvr>
                                    </p:animEffect>
                                  </p:childTnLst>
                                </p:cTn>
                              </p:par>
                            </p:childTnLst>
                          </p:cTn>
                        </p:par>
                      </p:childTnLst>
                    </p:cTn>
                  </p:par>
                  <p:par>
                    <p:cTn id="117" dur="indefinite" fill="hold">
                      <p:stCondLst>
                        <p:cond delay="indefinite"/>
                      </p:stCondLst>
                      <p:childTnLst>
                        <p:par>
                          <p:cTn id="118" dur="indefinite" fill="hold">
                            <p:stCondLst>
                              <p:cond delay="0"/>
                            </p:stCondLst>
                            <p:childTnLst>
                              <p:par>
                                <p:cTn id="119" dur="indefinite" nodeType="clickEffect" fill="hold" presetClass="entr" presetID="16" presetSubtype="21">
                                  <p:stCondLst>
                                    <p:cond delay="0"/>
                                  </p:stCondLst>
                                  <p:childTnLst>
                                    <p:set>
                                      <p:cBhvr>
                                        <p:cTn id="120" dur="1" fill="hold">
                                          <p:stCondLst>
                                            <p:cond delay="0"/>
                                          </p:stCondLst>
                                        </p:cTn>
                                        <p:tgtEl>
                                          <p:spTgt spid="481"/>
                                        </p:tgtEl>
                                        <p:attrNameLst>
                                          <p:attrName>style.visibility</p:attrName>
                                        </p:attrNameLst>
                                      </p:cBhvr>
                                      <p:to>
                                        <p:strVal val="visible"/>
                                      </p:to>
                                    </p:set>
                                    <p:animEffect filter="barn(inVertical)" transition="out">
                                      <p:cBhvr additive="repl">
                                        <p:cTn id="121" dur="500"/>
                                        <p:tgtEl>
                                          <p:spTgt spid="481"/>
                                        </p:tgtEl>
                                      </p:cBhvr>
                                    </p:animEffect>
                                  </p:childTnLst>
                                </p:cTn>
                              </p:par>
                            </p:childTnLst>
                          </p:cTn>
                        </p:par>
                      </p:childTnLst>
                    </p:cTn>
                  </p:par>
                  <p:par>
                    <p:cTn id="122" dur="indefinite" fill="hold">
                      <p:stCondLst>
                        <p:cond delay="indefinite"/>
                      </p:stCondLst>
                      <p:childTnLst>
                        <p:par>
                          <p:cTn id="123" dur="indefinite" fill="hold">
                            <p:stCondLst>
                              <p:cond delay="0"/>
                            </p:stCondLst>
                            <p:childTnLst>
                              <p:par>
                                <p:cTn id="124" dur="indefinite" nodeType="clickEffect" fill="hold" presetClass="entr" presetID="16" presetSubtype="21">
                                  <p:stCondLst>
                                    <p:cond delay="0"/>
                                  </p:stCondLst>
                                  <p:childTnLst>
                                    <p:set>
                                      <p:cBhvr>
                                        <p:cTn id="125" dur="1" fill="hold">
                                          <p:stCondLst>
                                            <p:cond delay="0"/>
                                          </p:stCondLst>
                                        </p:cTn>
                                        <p:tgtEl>
                                          <p:spTgt spid="482"/>
                                        </p:tgtEl>
                                        <p:attrNameLst>
                                          <p:attrName>style.visibility</p:attrName>
                                        </p:attrNameLst>
                                      </p:cBhvr>
                                      <p:to>
                                        <p:strVal val="visible"/>
                                      </p:to>
                                    </p:set>
                                    <p:animEffect filter="barn(inVertical)" transition="out">
                                      <p:cBhvr additive="repl">
                                        <p:cTn id="126" dur="500"/>
                                        <p:tgtEl>
                                          <p:spTgt spid="482"/>
                                        </p:tgtEl>
                                      </p:cBhvr>
                                    </p:animEffect>
                                  </p:childTnLst>
                                </p:cTn>
                              </p:par>
                            </p:childTnLst>
                          </p:cTn>
                        </p:par>
                      </p:childTnLst>
                    </p:cTn>
                  </p:par>
                  <p:par>
                    <p:cTn id="127" dur="indefinite" fill="hold">
                      <p:stCondLst>
                        <p:cond delay="indefinite"/>
                      </p:stCondLst>
                      <p:childTnLst>
                        <p:par>
                          <p:cTn id="128" dur="indefinite" fill="hold">
                            <p:stCondLst>
                              <p:cond delay="0"/>
                            </p:stCondLst>
                            <p:childTnLst>
                              <p:par>
                                <p:cTn id="129" dur="indefinite" nodeType="clickEffect" fill="hold" presetClass="entr" presetID="16" presetSubtype="21">
                                  <p:stCondLst>
                                    <p:cond delay="0"/>
                                  </p:stCondLst>
                                  <p:childTnLst>
                                    <p:set>
                                      <p:cBhvr>
                                        <p:cTn id="130" dur="1" fill="hold">
                                          <p:stCondLst>
                                            <p:cond delay="0"/>
                                          </p:stCondLst>
                                        </p:cTn>
                                        <p:tgtEl>
                                          <p:spTgt spid="483"/>
                                        </p:tgtEl>
                                        <p:attrNameLst>
                                          <p:attrName>style.visibility</p:attrName>
                                        </p:attrNameLst>
                                      </p:cBhvr>
                                      <p:to>
                                        <p:strVal val="visible"/>
                                      </p:to>
                                    </p:set>
                                    <p:animEffect filter="barn(inVertical)" transition="out">
                                      <p:cBhvr additive="repl">
                                        <p:cTn id="131" dur="500"/>
                                        <p:tgtEl>
                                          <p:spTgt spid="4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tile/>
        </a:blipFill>
      </p:bgPr>
    </p:bg>
    <p:spTree>
      <p:nvGrpSpPr>
        <p:cNvPr id="1" name=""/>
        <p:cNvGrpSpPr/>
        <p:nvPr/>
      </p:nvGrpSpPr>
      <p:grpSpPr>
        <a:xfrm>
          <a:off x="0" y="0"/>
          <a:ext cx="0" cy="0"/>
          <a:chOff x="0" y="0"/>
          <a:chExt cx="0" cy="0"/>
        </a:xfrm>
      </p:grpSpPr>
      <p:sp>
        <p:nvSpPr>
          <p:cNvPr id="607" name="CustomShape 1"/>
          <p:cNvSpPr/>
          <p:nvPr/>
        </p:nvSpPr>
        <p:spPr>
          <a:xfrm>
            <a:off x="2916360" y="189000"/>
            <a:ext cx="2746080" cy="561960"/>
          </a:xfrm>
          <a:prstGeom prst="rect">
            <a:avLst/>
          </a:prstGeom>
          <a:solidFill>
            <a:srgbClr val="cc3399"/>
          </a:solidFill>
          <a:ln>
            <a:noFill/>
          </a:ln>
        </p:spPr>
        <p:style>
          <a:lnRef idx="0"/>
          <a:fillRef idx="0"/>
          <a:effectRef idx="0"/>
          <a:fontRef idx="minor"/>
        </p:style>
        <p:txBody>
          <a:bodyPr lIns="0" rIns="0" tIns="45000" bIns="0" anchor="b">
            <a:noAutofit/>
          </a:bodyPr>
          <a:p>
            <a:pPr>
              <a:lnSpc>
                <a:spcPct val="100000"/>
              </a:lnSpc>
            </a:pPr>
            <a:r>
              <a:rPr b="0" lang="es-ES" sz="2400" spc="-1" strike="noStrike">
                <a:solidFill>
                  <a:srgbClr val="ffff00"/>
                </a:solidFill>
                <a:latin typeface="Times New Roman"/>
                <a:ea typeface="DejaVu Sans"/>
              </a:rPr>
              <a:t>Las consecuencias:</a:t>
            </a:r>
            <a:endParaRPr b="0" lang="es-ES" sz="2400" spc="-1" strike="noStrike">
              <a:latin typeface="Arial"/>
            </a:endParaRPr>
          </a:p>
        </p:txBody>
      </p:sp>
      <p:sp>
        <p:nvSpPr>
          <p:cNvPr id="608" name="CustomShape 2"/>
          <p:cNvSpPr/>
          <p:nvPr/>
        </p:nvSpPr>
        <p:spPr>
          <a:xfrm>
            <a:off x="179280" y="907920"/>
            <a:ext cx="8783640" cy="5759640"/>
          </a:xfrm>
          <a:prstGeom prst="rect">
            <a:avLst/>
          </a:prstGeom>
          <a:noFill/>
          <a:ln>
            <a:noFill/>
          </a:ln>
        </p:spPr>
        <p:style>
          <a:lnRef idx="0"/>
          <a:fillRef idx="0"/>
          <a:effectRef idx="0"/>
          <a:fontRef idx="minor"/>
        </p:style>
        <p:txBody>
          <a:bodyPr lIns="90000" rIns="90000" tIns="45000" bIns="45000">
            <a:noAutofit/>
          </a:bodyPr>
          <a:p>
            <a:pPr marL="271440" indent="-268560" algn="just">
              <a:lnSpc>
                <a:spcPct val="100000"/>
              </a:lnSpc>
            </a:pPr>
            <a:r>
              <a:rPr b="0" lang="es-ES" sz="2400" spc="-1" strike="noStrike">
                <a:solidFill>
                  <a:srgbClr val="56ad00"/>
                </a:solidFill>
                <a:latin typeface="Times New Roman"/>
                <a:ea typeface="DejaVu Sans"/>
              </a:rPr>
              <a:t>La humanidad aumentó su dificultad para reconocer a su Creador y para obrar de acuerdo con la dignidad que había recibido al principio:</a:t>
            </a:r>
            <a:endParaRPr b="0" lang="es-ES" sz="2400" spc="-1" strike="noStrike">
              <a:latin typeface="Arial"/>
            </a:endParaRPr>
          </a:p>
          <a:p>
            <a:pPr marL="268200" indent="-268200" algn="just">
              <a:lnSpc>
                <a:spcPct val="100000"/>
              </a:lnSpc>
              <a:buClr>
                <a:srgbClr val="0bd0d9"/>
              </a:buClr>
              <a:buSzPct val="95000"/>
              <a:buFont typeface="Wingdings" charset="2"/>
              <a:buChar char=""/>
            </a:pPr>
            <a:r>
              <a:rPr b="1" lang="es-ES" sz="2400" spc="-1" strike="noStrike">
                <a:solidFill>
                  <a:srgbClr val="cc3399"/>
                </a:solidFill>
                <a:latin typeface="Times New Roman"/>
                <a:ea typeface="DejaVu Sans"/>
              </a:rPr>
              <a:t>El relato de la muerte de Abel en manos de su hermano Caín muestra las consecuencias del pecado en el corazón humano.</a:t>
            </a:r>
            <a:endParaRPr b="0" lang="es-ES" sz="2400" spc="-1" strike="noStrike">
              <a:latin typeface="Arial"/>
            </a:endParaRPr>
          </a:p>
          <a:p>
            <a:pPr algn="just">
              <a:lnSpc>
                <a:spcPct val="100000"/>
              </a:lnSpc>
            </a:pPr>
            <a:endParaRPr b="0" lang="es-ES" sz="2400" spc="-1" strike="noStrike">
              <a:latin typeface="Arial"/>
            </a:endParaRPr>
          </a:p>
          <a:p>
            <a:pPr marL="268200" indent="-268200" algn="just">
              <a:lnSpc>
                <a:spcPct val="100000"/>
              </a:lnSpc>
              <a:buClr>
                <a:srgbClr val="0bd0d9"/>
              </a:buClr>
              <a:buSzPct val="95000"/>
              <a:buFont typeface="Wingdings" charset="2"/>
              <a:buChar char=""/>
            </a:pPr>
            <a:r>
              <a:rPr b="1" lang="es-ES" sz="2400" spc="-1" strike="noStrike">
                <a:solidFill>
                  <a:srgbClr val="cc3399"/>
                </a:solidFill>
                <a:latin typeface="Times New Roman"/>
                <a:ea typeface="DejaVu Sans"/>
              </a:rPr>
              <a:t>El Diluvio Universal y la alianza de Dios con Noé expresa el deseo de Dios de brindar a los hombres una oportunidad.</a:t>
            </a:r>
            <a:endParaRPr b="0" lang="es-ES" sz="2400" spc="-1" strike="noStrike">
              <a:latin typeface="Arial"/>
            </a:endParaRPr>
          </a:p>
          <a:p>
            <a:pPr algn="just">
              <a:lnSpc>
                <a:spcPct val="100000"/>
              </a:lnSpc>
            </a:pPr>
            <a:endParaRPr b="0" lang="es-ES" sz="2400" spc="-1" strike="noStrike">
              <a:latin typeface="Arial"/>
            </a:endParaRPr>
          </a:p>
          <a:p>
            <a:pPr marL="268200" indent="-268200" algn="just">
              <a:lnSpc>
                <a:spcPct val="100000"/>
              </a:lnSpc>
              <a:buClr>
                <a:srgbClr val="0bd0d9"/>
              </a:buClr>
              <a:buSzPct val="95000"/>
              <a:buFont typeface="Wingdings" charset="2"/>
              <a:buChar char=""/>
            </a:pPr>
            <a:r>
              <a:rPr b="1" lang="es-ES" sz="2400" spc="-1" strike="noStrike">
                <a:solidFill>
                  <a:srgbClr val="cc3399"/>
                </a:solidFill>
                <a:latin typeface="Times New Roman"/>
                <a:ea typeface="DejaVu Sans"/>
              </a:rPr>
              <a:t>La escena de la torre de Babel muestra la dispersión de las naciones como imagen del alejamiento de Dios.</a:t>
            </a:r>
            <a:endParaRPr b="0" lang="es-ES" sz="2400" spc="-1" strike="noStrike">
              <a:latin typeface="Arial"/>
            </a:endParaRPr>
          </a:p>
          <a:p>
            <a:pPr algn="just">
              <a:lnSpc>
                <a:spcPct val="100000"/>
              </a:lnSpc>
            </a:pPr>
            <a:r>
              <a:rPr b="0" lang="es-ES" sz="2400" spc="-1" strike="noStrike">
                <a:solidFill>
                  <a:srgbClr val="56ad00"/>
                </a:solidFill>
                <a:latin typeface="Times New Roman"/>
                <a:ea typeface="DejaVu Sans"/>
              </a:rPr>
              <a:t>Estos relatos sirven para preparar el inicio de la obra salvadora de Dios con la elección de Abraham. La esperanza de la futura salvación recorre las paginas del Antiguo Testamento y se va perfilando, por medio de los profetas, en  la imagen de un Mesías Salvador.</a:t>
            </a:r>
            <a:endParaRPr b="0" lang="es-ES" sz="2400" spc="-1" strike="noStrike">
              <a:latin typeface="Arial"/>
            </a:endParaRPr>
          </a:p>
          <a:p>
            <a:pPr>
              <a:lnSpc>
                <a:spcPct val="100000"/>
              </a:lnSpc>
            </a:pPr>
            <a:endParaRPr b="0" lang="es-ES" sz="2400" spc="-1" strike="noStrike">
              <a:latin typeface="Arial"/>
            </a:endParaRPr>
          </a:p>
        </p:txBody>
      </p:sp>
    </p:spTree>
  </p:cSld>
  <p:transition spd="slow">
    <p:dissolve/>
  </p:transition>
  <p:timing>
    <p:tnLst>
      <p:par>
        <p:cTn id="1095" dur="indefinite" restart="never" nodeType="tmRoot">
          <p:childTnLst>
            <p:seq>
              <p:cTn id="1096" dur="indefinite" nodeType="mainSeq">
                <p:childTnLst>
                  <p:par>
                    <p:cTn id="1097" dur="indefinite" fill="hold">
                      <p:stCondLst>
                        <p:cond delay="indefinite"/>
                      </p:stCondLst>
                      <p:childTnLst>
                        <p:par>
                          <p:cTn id="1098" dur="indefinite" fill="hold">
                            <p:stCondLst>
                              <p:cond delay="0"/>
                            </p:stCondLst>
                            <p:childTnLst>
                              <p:par>
                                <p:cTn id="1099" dur="indefinite" nodeType="clickEffect" fill="hold" presetClass="entr" presetID="16" presetSubtype="21">
                                  <p:stCondLst>
                                    <p:cond delay="0"/>
                                  </p:stCondLst>
                                  <p:childTnLst>
                                    <p:set>
                                      <p:cBhvr>
                                        <p:cTn id="1100" dur="1" fill="hold">
                                          <p:stCondLst>
                                            <p:cond delay="0"/>
                                          </p:stCondLst>
                                        </p:cTn>
                                        <p:tgtEl>
                                          <p:spTgt spid="607"/>
                                        </p:tgtEl>
                                        <p:attrNameLst>
                                          <p:attrName>style.visibility</p:attrName>
                                        </p:attrNameLst>
                                      </p:cBhvr>
                                      <p:to>
                                        <p:strVal val="visible"/>
                                      </p:to>
                                    </p:set>
                                    <p:animEffect filter="barn(inVertical)" transition="out">
                                      <p:cBhvr additive="repl">
                                        <p:cTn id="1101" dur="500"/>
                                        <p:tgtEl>
                                          <p:spTgt spid="607"/>
                                        </p:tgtEl>
                                      </p:cBhvr>
                                    </p:animEffect>
                                  </p:childTnLst>
                                </p:cTn>
                              </p:par>
                            </p:childTnLst>
                          </p:cTn>
                        </p:par>
                      </p:childTnLst>
                    </p:cTn>
                  </p:par>
                  <p:par>
                    <p:cTn id="1102" dur="indefinite" fill="hold">
                      <p:stCondLst>
                        <p:cond delay="indefinite"/>
                      </p:stCondLst>
                      <p:childTnLst>
                        <p:par>
                          <p:cTn id="1103" dur="indefinite" fill="hold">
                            <p:stCondLst>
                              <p:cond delay="0"/>
                            </p:stCondLst>
                            <p:childTnLst>
                              <p:par>
                                <p:cTn id="1104" dur="indefinite" nodeType="clickEffect" fill="hold" presetClass="entr" presetID="53" presetSubtype="16">
                                  <p:stCondLst>
                                    <p:cond delay="0"/>
                                  </p:stCondLst>
                                  <p:childTnLst>
                                    <p:set>
                                      <p:cBhvr>
                                        <p:cTn id="1105" dur="1" fill="hold">
                                          <p:stCondLst>
                                            <p:cond delay="0"/>
                                          </p:stCondLst>
                                        </p:cTn>
                                        <p:tgtEl>
                                          <p:spTgt spid="608">
                                            <p:txEl>
                                              <p:pRg st="0" end="0"/>
                                            </p:txEl>
                                          </p:spTgt>
                                        </p:tgtEl>
                                        <p:attrNameLst>
                                          <p:attrName>style.visibility</p:attrName>
                                        </p:attrNameLst>
                                      </p:cBhvr>
                                      <p:to>
                                        <p:strVal val="visible"/>
                                      </p:to>
                                    </p:set>
                                    <p:anim calcmode="lin" valueType="str">
                                      <p:cBhvr additive="repl">
                                        <p:cTn id="1106" dur="500" fill="hold"/>
                                        <p:tgtEl>
                                          <p:spTgt spid="608">
                                            <p:txEl>
                                              <p:pRg st="0" end="0"/>
                                            </p:txEl>
                                          </p:spTgt>
                                        </p:tgtEl>
                                      </p:cBhvr>
                                      <p:tavLst>
                                        <p:tav tm="100000">
                                          <p:val>
                                            <p:strVal val="width"/>
                                          </p:val>
                                        </p:tav>
                                      </p:tavLst>
                                    </p:anim>
                                    <p:anim calcmode="lin" valueType="str">
                                      <p:cBhvr additive="repl">
                                        <p:cTn id="1107" dur="500" fill="hold"/>
                                        <p:tgtEl>
                                          <p:spTgt spid="608">
                                            <p:txEl>
                                              <p:pRg st="0" end="0"/>
                                            </p:txEl>
                                          </p:spTgt>
                                        </p:tgtEl>
                                      </p:cBhvr>
                                      <p:tavLst>
                                        <p:tav tm="100000">
                                          <p:val>
                                            <p:strVal val="height"/>
                                          </p:val>
                                        </p:tav>
                                      </p:tavLst>
                                    </p:anim>
                                    <p:animEffect filter="fade" transition="in">
                                      <p:cBhvr additive="repl">
                                        <p:cTn id="1108" dur="500"/>
                                        <p:tgtEl>
                                          <p:spTgt spid="608">
                                            <p:txEl>
                                              <p:pRg st="0" end="0"/>
                                            </p:txEl>
                                          </p:spTgt>
                                        </p:tgtEl>
                                      </p:cBhvr>
                                    </p:animEffect>
                                  </p:childTnLst>
                                </p:cTn>
                              </p:par>
                            </p:childTnLst>
                          </p:cTn>
                        </p:par>
                      </p:childTnLst>
                    </p:cTn>
                  </p:par>
                  <p:par>
                    <p:cTn id="1109" dur="indefinite" fill="hold">
                      <p:stCondLst>
                        <p:cond delay="indefinite"/>
                      </p:stCondLst>
                      <p:childTnLst>
                        <p:par>
                          <p:cTn id="1110" dur="indefinite" fill="hold">
                            <p:stCondLst>
                              <p:cond delay="0"/>
                            </p:stCondLst>
                            <p:childTnLst>
                              <p:par>
                                <p:cTn id="1111" dur="indefinite" nodeType="clickEffect" fill="hold" presetClass="entr" presetID="53" presetSubtype="16">
                                  <p:stCondLst>
                                    <p:cond delay="0"/>
                                  </p:stCondLst>
                                  <p:childTnLst>
                                    <p:set>
                                      <p:cBhvr>
                                        <p:cTn id="1112" dur="1" fill="hold">
                                          <p:stCondLst>
                                            <p:cond delay="0"/>
                                          </p:stCondLst>
                                        </p:cTn>
                                        <p:tgtEl>
                                          <p:spTgt spid="608"/>
                                        </p:tgtEl>
                                        <p:attrNameLst>
                                          <p:attrName>style.visibility</p:attrName>
                                        </p:attrNameLst>
                                      </p:cBhvr>
                                      <p:to>
                                        <p:strVal val="visible"/>
                                      </p:to>
                                    </p:set>
                                    <p:anim calcmode="lin" valueType="str">
                                      <p:cBhvr additive="repl">
                                        <p:cTn id="1113" dur="500" fill="hold"/>
                                        <p:tgtEl>
                                          <p:spTgt spid="608"/>
                                        </p:tgtEl>
                                      </p:cBhvr>
                                      <p:tavLst>
                                        <p:tav tm="100000">
                                          <p:val>
                                            <p:strVal val="width"/>
                                          </p:val>
                                        </p:tav>
                                      </p:tavLst>
                                    </p:anim>
                                    <p:anim calcmode="lin" valueType="str">
                                      <p:cBhvr additive="repl">
                                        <p:cTn id="1114" dur="500" fill="hold"/>
                                        <p:tgtEl>
                                          <p:spTgt spid="608"/>
                                        </p:tgtEl>
                                      </p:cBhvr>
                                      <p:tavLst>
                                        <p:tav tm="100000">
                                          <p:val>
                                            <p:strVal val="height"/>
                                          </p:val>
                                        </p:tav>
                                      </p:tavLst>
                                    </p:anim>
                                    <p:animEffect filter="fade" transition="in">
                                      <p:cBhvr additive="repl">
                                        <p:cTn id="1115" dur="500"/>
                                        <p:tgtEl>
                                          <p:spTgt spid="608"/>
                                        </p:tgtEl>
                                      </p:cBhvr>
                                    </p:animEffect>
                                  </p:childTnLst>
                                </p:cTn>
                              </p:par>
                            </p:childTnLst>
                          </p:cTn>
                        </p:par>
                      </p:childTnLst>
                    </p:cTn>
                  </p:par>
                  <p:par>
                    <p:cTn id="1116" dur="indefinite" fill="hold">
                      <p:stCondLst>
                        <p:cond delay="indefinite"/>
                      </p:stCondLst>
                      <p:childTnLst>
                        <p:par>
                          <p:cTn id="1117" dur="indefinite" fill="hold">
                            <p:stCondLst>
                              <p:cond delay="0"/>
                            </p:stCondLst>
                            <p:childTnLst>
                              <p:par>
                                <p:cTn id="1118" dur="indefinite" nodeType="clickEffect" fill="hold" presetClass="entr" presetID="53" presetSubtype="16">
                                  <p:stCondLst>
                                    <p:cond delay="0"/>
                                  </p:stCondLst>
                                  <p:childTnLst>
                                    <p:set>
                                      <p:cBhvr>
                                        <p:cTn id="1119" dur="1" fill="hold">
                                          <p:stCondLst>
                                            <p:cond delay="0"/>
                                          </p:stCondLst>
                                        </p:cTn>
                                        <p:tgtEl>
                                          <p:spTgt spid="608"/>
                                        </p:tgtEl>
                                        <p:attrNameLst>
                                          <p:attrName>style.visibility</p:attrName>
                                        </p:attrNameLst>
                                      </p:cBhvr>
                                      <p:to>
                                        <p:strVal val="visible"/>
                                      </p:to>
                                    </p:set>
                                    <p:anim calcmode="lin" valueType="str">
                                      <p:cBhvr additive="repl">
                                        <p:cTn id="1120" dur="500" fill="hold"/>
                                        <p:tgtEl>
                                          <p:spTgt spid="608"/>
                                        </p:tgtEl>
                                      </p:cBhvr>
                                      <p:tavLst>
                                        <p:tav tm="100000">
                                          <p:val>
                                            <p:strVal val="width"/>
                                          </p:val>
                                        </p:tav>
                                      </p:tavLst>
                                    </p:anim>
                                    <p:anim calcmode="lin" valueType="str">
                                      <p:cBhvr additive="repl">
                                        <p:cTn id="1121" dur="500" fill="hold"/>
                                        <p:tgtEl>
                                          <p:spTgt spid="608"/>
                                        </p:tgtEl>
                                      </p:cBhvr>
                                      <p:tavLst>
                                        <p:tav tm="100000">
                                          <p:val>
                                            <p:strVal val="height"/>
                                          </p:val>
                                        </p:tav>
                                      </p:tavLst>
                                    </p:anim>
                                    <p:animEffect filter="fade" transition="in">
                                      <p:cBhvr additive="repl">
                                        <p:cTn id="1122" dur="500"/>
                                        <p:tgtEl>
                                          <p:spTgt spid="608"/>
                                        </p:tgtEl>
                                      </p:cBhvr>
                                    </p:animEffect>
                                  </p:childTnLst>
                                </p:cTn>
                              </p:par>
                            </p:childTnLst>
                          </p:cTn>
                        </p:par>
                      </p:childTnLst>
                    </p:cTn>
                  </p:par>
                  <p:par>
                    <p:cTn id="1123" dur="indefinite" fill="hold">
                      <p:stCondLst>
                        <p:cond delay="indefinite"/>
                      </p:stCondLst>
                      <p:childTnLst>
                        <p:par>
                          <p:cTn id="1124" dur="indefinite" fill="hold">
                            <p:stCondLst>
                              <p:cond delay="0"/>
                            </p:stCondLst>
                            <p:childTnLst>
                              <p:par>
                                <p:cTn id="1125" dur="indefinite" nodeType="clickEffect" fill="hold" presetClass="entr" presetID="53" presetSubtype="16">
                                  <p:stCondLst>
                                    <p:cond delay="0"/>
                                  </p:stCondLst>
                                  <p:childTnLst>
                                    <p:set>
                                      <p:cBhvr>
                                        <p:cTn id="1126" dur="1" fill="hold">
                                          <p:stCondLst>
                                            <p:cond delay="0"/>
                                          </p:stCondLst>
                                        </p:cTn>
                                        <p:tgtEl>
                                          <p:spTgt spid="608"/>
                                        </p:tgtEl>
                                        <p:attrNameLst>
                                          <p:attrName>style.visibility</p:attrName>
                                        </p:attrNameLst>
                                      </p:cBhvr>
                                      <p:to>
                                        <p:strVal val="visible"/>
                                      </p:to>
                                    </p:set>
                                    <p:anim calcmode="lin" valueType="str">
                                      <p:cBhvr additive="repl">
                                        <p:cTn id="1127" dur="500" fill="hold"/>
                                        <p:tgtEl>
                                          <p:spTgt spid="608"/>
                                        </p:tgtEl>
                                      </p:cBhvr>
                                      <p:tavLst>
                                        <p:tav tm="100000">
                                          <p:val>
                                            <p:strVal val="width"/>
                                          </p:val>
                                        </p:tav>
                                      </p:tavLst>
                                    </p:anim>
                                    <p:anim calcmode="lin" valueType="str">
                                      <p:cBhvr additive="repl">
                                        <p:cTn id="1128" dur="500" fill="hold"/>
                                        <p:tgtEl>
                                          <p:spTgt spid="608"/>
                                        </p:tgtEl>
                                      </p:cBhvr>
                                      <p:tavLst>
                                        <p:tav tm="100000">
                                          <p:val>
                                            <p:strVal val="height"/>
                                          </p:val>
                                        </p:tav>
                                      </p:tavLst>
                                    </p:anim>
                                    <p:animEffect filter="fade" transition="in">
                                      <p:cBhvr additive="repl">
                                        <p:cTn id="1129" dur="500"/>
                                        <p:tgtEl>
                                          <p:spTgt spid="608"/>
                                        </p:tgtEl>
                                      </p:cBhvr>
                                    </p:animEffect>
                                  </p:childTnLst>
                                </p:cTn>
                              </p:par>
                            </p:childTnLst>
                          </p:cTn>
                        </p:par>
                      </p:childTnLst>
                    </p:cTn>
                  </p:par>
                  <p:par>
                    <p:cTn id="1130" dur="indefinite" fill="hold">
                      <p:stCondLst>
                        <p:cond delay="indefinite"/>
                      </p:stCondLst>
                      <p:childTnLst>
                        <p:par>
                          <p:cTn id="1131" dur="indefinite" fill="hold">
                            <p:stCondLst>
                              <p:cond delay="0"/>
                            </p:stCondLst>
                            <p:childTnLst>
                              <p:par>
                                <p:cTn id="1132" dur="indefinite" nodeType="clickEffect" fill="hold" presetClass="entr" presetID="53" presetSubtype="16">
                                  <p:stCondLst>
                                    <p:cond delay="0"/>
                                  </p:stCondLst>
                                  <p:childTnLst>
                                    <p:set>
                                      <p:cBhvr>
                                        <p:cTn id="1133" dur="1" fill="hold">
                                          <p:stCondLst>
                                            <p:cond delay="0"/>
                                          </p:stCondLst>
                                        </p:cTn>
                                        <p:tgtEl>
                                          <p:spTgt spid="608"/>
                                        </p:tgtEl>
                                        <p:attrNameLst>
                                          <p:attrName>style.visibility</p:attrName>
                                        </p:attrNameLst>
                                      </p:cBhvr>
                                      <p:to>
                                        <p:strVal val="visible"/>
                                      </p:to>
                                    </p:set>
                                    <p:anim calcmode="lin" valueType="str">
                                      <p:cBhvr additive="repl">
                                        <p:cTn id="1134" dur="500" fill="hold"/>
                                        <p:tgtEl>
                                          <p:spTgt spid="608"/>
                                        </p:tgtEl>
                                      </p:cBhvr>
                                      <p:tavLst>
                                        <p:tav tm="100000">
                                          <p:val>
                                            <p:strVal val="width"/>
                                          </p:val>
                                        </p:tav>
                                      </p:tavLst>
                                    </p:anim>
                                    <p:anim calcmode="lin" valueType="str">
                                      <p:cBhvr additive="repl">
                                        <p:cTn id="1135" dur="500" fill="hold"/>
                                        <p:tgtEl>
                                          <p:spTgt spid="608"/>
                                        </p:tgtEl>
                                      </p:cBhvr>
                                      <p:tavLst>
                                        <p:tav tm="100000">
                                          <p:val>
                                            <p:strVal val="height"/>
                                          </p:val>
                                        </p:tav>
                                      </p:tavLst>
                                    </p:anim>
                                    <p:animEffect filter="fade" transition="in">
                                      <p:cBhvr additive="repl">
                                        <p:cTn id="1136" dur="500"/>
                                        <p:tgtEl>
                                          <p:spTgt spid="6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7" name="CustomShape 1"/>
          <p:cNvSpPr/>
          <p:nvPr/>
        </p:nvSpPr>
        <p:spPr>
          <a:xfrm>
            <a:off x="179280" y="333360"/>
            <a:ext cx="8783640" cy="1150920"/>
          </a:xfrm>
          <a:custGeom>
            <a:avLst/>
            <a:gdLst/>
            <a:ahLst/>
            <a:rect l="0" t="0" r="r" b="b"/>
            <a:pathLst>
              <a:path w="1" h="1">
                <a:moveTo>
                  <a:pt x="0" y="0"/>
                </a:moveTo>
                <a:lnTo>
                  <a:pt x="0" y="0"/>
                </a:lnTo>
              </a:path>
            </a:pathLst>
          </a:custGeom>
          <a:solidFill>
            <a:srgbClr val="ffffff"/>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Son frecuentes los hallazgos de lugares destinados a la ofrenda de sacrificios, como señal de respeto o adoración a la divinidad y culto a los antepasados.</a:t>
            </a:r>
            <a:endParaRPr b="0" lang="es-ES" sz="2400" spc="-1" strike="noStrike">
              <a:solidFill>
                <a:srgbClr val="000000"/>
              </a:solidFill>
              <a:latin typeface="Arial"/>
            </a:endParaRPr>
          </a:p>
        </p:txBody>
      </p:sp>
      <p:sp>
        <p:nvSpPr>
          <p:cNvPr id="488" name="CustomShape 2"/>
          <p:cNvSpPr/>
          <p:nvPr/>
        </p:nvSpPr>
        <p:spPr>
          <a:xfrm>
            <a:off x="179280" y="3952800"/>
            <a:ext cx="3022560" cy="430200"/>
          </a:xfrm>
          <a:custGeom>
            <a:avLst/>
            <a:gdLst/>
            <a:ahLst/>
            <a:rect l="0" t="0" r="r" b="b"/>
            <a:pathLst>
              <a:path w="1" h="1">
                <a:moveTo>
                  <a:pt x="0" y="0"/>
                </a:moveTo>
                <a:lnTo>
                  <a:pt x="0" y="0"/>
                </a:lnTo>
              </a:path>
            </a:pathLst>
          </a:custGeom>
          <a:solidFill>
            <a:srgbClr val="ffff00"/>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ff0000"/>
                </a:solidFill>
                <a:latin typeface="Times New Roman"/>
                <a:ea typeface="DejaVu Sans"/>
              </a:rPr>
              <a:t>Pinturas rupestres:</a:t>
            </a:r>
            <a:endParaRPr b="0" lang="es-ES" sz="2400" spc="-1" strike="noStrike">
              <a:solidFill>
                <a:srgbClr val="000000"/>
              </a:solidFill>
              <a:latin typeface="Arial"/>
            </a:endParaRPr>
          </a:p>
        </p:txBody>
      </p:sp>
      <p:sp>
        <p:nvSpPr>
          <p:cNvPr id="489" name="CustomShape 3"/>
          <p:cNvSpPr/>
          <p:nvPr/>
        </p:nvSpPr>
        <p:spPr>
          <a:xfrm>
            <a:off x="1511280" y="4581360"/>
            <a:ext cx="7307280" cy="86220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Con escenas de caza, pequeñas de caza, pequeñas femeninas que representaban la fertilidad, amuletos, etc.,.</a:t>
            </a:r>
            <a:endParaRPr b="0" lang="es-ES" sz="2400" spc="-1" strike="noStrike">
              <a:solidFill>
                <a:srgbClr val="000000"/>
              </a:solidFill>
              <a:latin typeface="Arial"/>
            </a:endParaRPr>
          </a:p>
        </p:txBody>
      </p:sp>
      <p:sp>
        <p:nvSpPr>
          <p:cNvPr id="490" name="CustomShape 4"/>
          <p:cNvSpPr/>
          <p:nvPr/>
        </p:nvSpPr>
        <p:spPr>
          <a:xfrm>
            <a:off x="1511280" y="5445000"/>
            <a:ext cx="7307280" cy="122256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Responden a la necesidad del hombre prehistórico de invocar la protección de algún de algún ser o fuerza sobrenatural para lograr su supervivencia.  </a:t>
            </a:r>
            <a:endParaRPr b="0" lang="es-ES" sz="2400" spc="-1" strike="noStrike">
              <a:solidFill>
                <a:srgbClr val="000000"/>
              </a:solidFill>
              <a:latin typeface="Arial"/>
            </a:endParaRPr>
          </a:p>
        </p:txBody>
      </p:sp>
      <p:sp>
        <p:nvSpPr>
          <p:cNvPr id="491" name="CustomShape 5"/>
          <p:cNvSpPr/>
          <p:nvPr/>
        </p:nvSpPr>
        <p:spPr>
          <a:xfrm>
            <a:off x="611280" y="4869000"/>
            <a:ext cx="790560" cy="142560"/>
          </a:xfrm>
          <a:custGeom>
            <a:avLst/>
            <a:gdLst/>
            <a:ahLst/>
            <a:rect l="0" t="0" r="r" b="b"/>
            <a:pathLst>
              <a:path w="1" h="1">
                <a:moveTo>
                  <a:pt x="0" y="0"/>
                </a:moveTo>
                <a:lnTo>
                  <a:pt x="0" y="0"/>
                </a:lnTo>
                <a:moveTo>
                  <a:pt x="0" y="0"/>
                </a:moveTo>
                <a:lnTo>
                  <a:pt x="0" y="0"/>
                </a:lnTo>
                <a:moveTo>
                  <a:pt x="0" y="0"/>
                </a:moveTo>
                <a:lnTo>
                  <a:pt x="0" y="0"/>
                </a:lnTo>
              </a:path>
            </a:pathLst>
          </a:custGeom>
          <a:solidFill>
            <a:srgbClr val="0070c0"/>
          </a:solidFill>
          <a:ln>
            <a:noFill/>
          </a:ln>
        </p:spPr>
        <p:style>
          <a:lnRef idx="0"/>
          <a:fillRef idx="0"/>
          <a:effectRef idx="0"/>
          <a:fontRef idx="minor"/>
        </p:style>
      </p:sp>
      <p:sp>
        <p:nvSpPr>
          <p:cNvPr id="492" name="CustomShape 6"/>
          <p:cNvSpPr/>
          <p:nvPr/>
        </p:nvSpPr>
        <p:spPr>
          <a:xfrm>
            <a:off x="611280" y="5950080"/>
            <a:ext cx="718920" cy="106200"/>
          </a:xfrm>
          <a:custGeom>
            <a:avLst/>
            <a:gdLst/>
            <a:ahLst/>
            <a:rect l="0" t="0" r="r" b="b"/>
            <a:pathLst>
              <a:path w="1" h="1">
                <a:moveTo>
                  <a:pt x="0" y="0"/>
                </a:moveTo>
                <a:lnTo>
                  <a:pt x="0" y="0"/>
                </a:lnTo>
              </a:path>
            </a:pathLst>
          </a:custGeom>
          <a:solidFill>
            <a:srgbClr val="0070c0"/>
          </a:solidFill>
          <a:ln>
            <a:noFill/>
          </a:ln>
        </p:spPr>
        <p:style>
          <a:lnRef idx="0"/>
          <a:fillRef idx="0"/>
          <a:effectRef idx="0"/>
          <a:fontRef idx="minor"/>
        </p:style>
      </p:sp>
      <p:sp>
        <p:nvSpPr>
          <p:cNvPr id="493" name="Line 7"/>
          <p:cNvSpPr/>
          <p:nvPr/>
        </p:nvSpPr>
        <p:spPr>
          <a:xfrm>
            <a:off x="611280" y="4384800"/>
            <a:ext cx="1440" cy="1617480"/>
          </a:xfrm>
          <a:prstGeom prst="line">
            <a:avLst/>
          </a:prstGeom>
          <a:ln w="9360">
            <a:solidFill>
              <a:srgbClr val="4a7ebb"/>
            </a:solidFill>
            <a:round/>
          </a:ln>
        </p:spPr>
        <p:style>
          <a:lnRef idx="0"/>
          <a:fillRef idx="0"/>
          <a:effectRef idx="0"/>
          <a:fontRef idx="minor"/>
        </p:style>
      </p:sp>
      <p:pic>
        <p:nvPicPr>
          <p:cNvPr id="494" name="" descr=""/>
          <p:cNvPicPr/>
          <p:nvPr/>
        </p:nvPicPr>
        <p:blipFill>
          <a:blip r:embed="rId1"/>
          <a:stretch/>
        </p:blipFill>
        <p:spPr>
          <a:xfrm>
            <a:off x="179280" y="1544760"/>
            <a:ext cx="3808440" cy="2363760"/>
          </a:xfrm>
          <a:prstGeom prst="rect">
            <a:avLst/>
          </a:prstGeom>
          <a:ln>
            <a:noFill/>
          </a:ln>
        </p:spPr>
      </p:pic>
      <p:sp>
        <p:nvSpPr>
          <p:cNvPr id="495" name="CustomShape 8"/>
          <p:cNvSpPr/>
          <p:nvPr/>
        </p:nvSpPr>
        <p:spPr>
          <a:xfrm>
            <a:off x="4211640" y="2657520"/>
            <a:ext cx="4319640" cy="1293840"/>
          </a:xfrm>
          <a:custGeom>
            <a:avLst/>
            <a:gdLst/>
            <a:ahLst/>
            <a:rect l="0" t="0" r="r" b="b"/>
            <a:pathLst>
              <a:path w="1" h="1">
                <a:moveTo>
                  <a:pt x="0" y="0"/>
                </a:moveTo>
                <a:lnTo>
                  <a:pt x="0" y="0"/>
                </a:lnTo>
              </a:path>
            </a:pathLst>
          </a:custGeom>
          <a:no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ff0000"/>
                </a:solidFill>
                <a:latin typeface="Times New Roman"/>
                <a:ea typeface="DejaVu Sans"/>
              </a:rPr>
              <a:t>Stonehenge es un monumento megalítico de la Edad del Bronce en Wiltshire (Inglaterra)</a:t>
            </a:r>
            <a:endParaRPr b="0" lang="es-ES" sz="2400" spc="-1" strike="noStrike">
              <a:solidFill>
                <a:srgbClr val="000000"/>
              </a:solidFill>
              <a:latin typeface="Arial"/>
            </a:endParaRPr>
          </a:p>
        </p:txBody>
      </p:sp>
    </p:spTree>
  </p:cSld>
  <p:timing>
    <p:tnLst>
      <p:par>
        <p:cTn id="132" dur="indefinite" restart="never" nodeType="tmRoot">
          <p:childTnLst>
            <p:seq>
              <p:cTn id="133" dur="indefinite" nodeType="mainSeq">
                <p:childTnLst>
                  <p:par>
                    <p:cTn id="134" dur="indefinite" fill="hold">
                      <p:stCondLst>
                        <p:cond delay="indefinite"/>
                      </p:stCondLst>
                      <p:childTnLst>
                        <p:par>
                          <p:cTn id="135" dur="indefinite" fill="hold">
                            <p:stCondLst>
                              <p:cond delay="0"/>
                            </p:stCondLst>
                            <p:childTnLst>
                              <p:par>
                                <p:cTn id="136" dur="indefinite" nodeType="clickEffect" fill="hold" presetClass="entr" presetID="26">
                                  <p:stCondLst>
                                    <p:cond delay="0"/>
                                  </p:stCondLst>
                                  <p:childTnLst>
                                    <p:set>
                                      <p:cBhvr>
                                        <p:cTn id="137" dur="1" fill="hold">
                                          <p:stCondLst>
                                            <p:cond delay="0"/>
                                          </p:stCondLst>
                                        </p:cTn>
                                        <p:tgtEl>
                                          <p:spTgt spid="487"/>
                                        </p:tgtEl>
                                        <p:attrNameLst>
                                          <p:attrName>style.visibility</p:attrName>
                                        </p:attrNameLst>
                                      </p:cBhvr>
                                      <p:to>
                                        <p:strVal val="visible"/>
                                      </p:to>
                                    </p:set>
                                    <p:animEffect filter="wipe(down)" transition="out">
                                      <p:cBhvr additive="repl">
                                        <p:cTn id="138" dur="580">
                                          <p:stCondLst>
                                            <p:cond delay="0"/>
                                          </p:stCondLst>
                                        </p:cTn>
                                        <p:tgtEl>
                                          <p:spTgt spid="487"/>
                                        </p:tgtEl>
                                      </p:cBhvr>
                                    </p:animEffect>
                                    <p:anim calcmode="lin" valueType="num">
                                      <p:cBhvr additive="repl">
                                        <p:cTn id="139" dur="1822">
                                          <p:stCondLst>
                                            <p:cond delay="0"/>
                                          </p:stCondLst>
                                        </p:cTn>
                                        <p:tgtEl>
                                          <p:spTgt spid="487"/>
                                        </p:tgtEl>
                                        <p:attrNameLst>
                                          <p:attrName>ppt_x</p:attrName>
                                        </p:attrNameLst>
                                      </p:cBhvr>
                                      <p:tavLst>
                                        <p:tav tm="0">
                                          <p:val>
                                            <p:strVal val="#ppt_x-0.25"/>
                                          </p:val>
                                        </p:tav>
                                        <p:tav tm="100000">
                                          <p:val>
                                            <p:strVal val="#ppt_x"/>
                                          </p:val>
                                        </p:tav>
                                      </p:tavLst>
                                    </p:anim>
                                    <p:anim calcmode="lin" valueType="num">
                                      <p:cBhvr additive="repl">
                                        <p:cTn id="140" dur="664">
                                          <p:stCondLst>
                                            <p:cond delay="0"/>
                                          </p:stCondLst>
                                        </p:cTn>
                                        <p:tgtEl>
                                          <p:spTgt spid="487"/>
                                        </p:tgtEl>
                                        <p:attrNameLst>
                                          <p:attrName>ppt_y</p:attrName>
                                        </p:attrNameLst>
                                      </p:cBhvr>
                                    </p:anim>
                                    <p:anim calcmode="lin" valueType="num">
                                      <p:cBhvr additive="repl">
                                        <p:cTn id="141" dur="664">
                                          <p:stCondLst>
                                            <p:cond delay="664"/>
                                          </p:stCondLst>
                                        </p:cTn>
                                        <p:tgtEl>
                                          <p:spTgt spid="487"/>
                                        </p:tgtEl>
                                        <p:attrNameLst>
                                          <p:attrName>ppt_y</p:attrName>
                                        </p:attrNameLst>
                                      </p:cBhvr>
                                    </p:anim>
                                    <p:anim calcmode="lin" valueType="num">
                                      <p:cBhvr additive="repl">
                                        <p:cTn id="142" dur="332">
                                          <p:stCondLst>
                                            <p:cond delay="1324"/>
                                          </p:stCondLst>
                                        </p:cTn>
                                        <p:tgtEl>
                                          <p:spTgt spid="487"/>
                                        </p:tgtEl>
                                        <p:attrNameLst>
                                          <p:attrName>ppt_y</p:attrName>
                                        </p:attrNameLst>
                                      </p:cBhvr>
                                    </p:anim>
                                    <p:anim calcmode="lin" valueType="num">
                                      <p:cBhvr additive="repl">
                                        <p:cTn id="143" dur="164">
                                          <p:stCondLst>
                                            <p:cond delay="1656"/>
                                          </p:stCondLst>
                                        </p:cTn>
                                        <p:tgtEl>
                                          <p:spTgt spid="487"/>
                                        </p:tgtEl>
                                        <p:attrNameLst>
                                          <p:attrName>ppt_y</p:attrName>
                                        </p:attrNameLst>
                                      </p:cBhvr>
                                    </p:anim>
                                  </p:childTnLst>
                                </p:cTn>
                              </p:par>
                            </p:childTnLst>
                          </p:cTn>
                        </p:par>
                      </p:childTnLst>
                    </p:cTn>
                  </p:par>
                  <p:par>
                    <p:cTn id="144" dur="indefinite" fill="hold">
                      <p:stCondLst>
                        <p:cond delay="indefinite"/>
                      </p:stCondLst>
                      <p:childTnLst>
                        <p:par>
                          <p:cTn id="145" dur="indefinite" fill="hold">
                            <p:stCondLst>
                              <p:cond delay="0"/>
                            </p:stCondLst>
                            <p:childTnLst>
                              <p:par>
                                <p:cTn id="146" dur="indefinite" nodeType="clickEffect" fill="hold" presetClass="entr" presetID="53" presetSubtype="16">
                                  <p:stCondLst>
                                    <p:cond delay="0"/>
                                  </p:stCondLst>
                                  <p:childTnLst>
                                    <p:set>
                                      <p:cBhvr>
                                        <p:cTn id="147" dur="1" fill="hold">
                                          <p:stCondLst>
                                            <p:cond delay="0"/>
                                          </p:stCondLst>
                                        </p:cTn>
                                        <p:tgtEl>
                                          <p:spTgt spid="494"/>
                                        </p:tgtEl>
                                        <p:attrNameLst>
                                          <p:attrName>style.visibility</p:attrName>
                                        </p:attrNameLst>
                                      </p:cBhvr>
                                      <p:to>
                                        <p:strVal val="visible"/>
                                      </p:to>
                                    </p:set>
                                    <p:anim calcmode="lin" valueType="str">
                                      <p:cBhvr additive="repl">
                                        <p:cTn id="148" dur="500" fill="hold"/>
                                        <p:tgtEl>
                                          <p:spTgt spid="494"/>
                                        </p:tgtEl>
                                      </p:cBhvr>
                                      <p:tavLst>
                                        <p:tav tm="100000">
                                          <p:val>
                                            <p:strVal val="width"/>
                                          </p:val>
                                        </p:tav>
                                      </p:tavLst>
                                    </p:anim>
                                    <p:anim calcmode="lin" valueType="str">
                                      <p:cBhvr additive="repl">
                                        <p:cTn id="149" dur="500" fill="hold"/>
                                        <p:tgtEl>
                                          <p:spTgt spid="494"/>
                                        </p:tgtEl>
                                      </p:cBhvr>
                                      <p:tavLst>
                                        <p:tav tm="100000">
                                          <p:val>
                                            <p:strVal val="height"/>
                                          </p:val>
                                        </p:tav>
                                      </p:tavLst>
                                    </p:anim>
                                    <p:animEffect filter="fade" transition="in">
                                      <p:cBhvr additive="repl">
                                        <p:cTn id="150" dur="500"/>
                                        <p:tgtEl>
                                          <p:spTgt spid="494"/>
                                        </p:tgtEl>
                                      </p:cBhvr>
                                    </p:animEffect>
                                  </p:childTnLst>
                                </p:cTn>
                              </p:par>
                            </p:childTnLst>
                          </p:cTn>
                        </p:par>
                      </p:childTnLst>
                    </p:cTn>
                  </p:par>
                  <p:par>
                    <p:cTn id="151" dur="indefinite" fill="hold">
                      <p:stCondLst>
                        <p:cond delay="indefinite"/>
                      </p:stCondLst>
                      <p:childTnLst>
                        <p:par>
                          <p:cTn id="152" dur="indefinite" fill="hold">
                            <p:stCondLst>
                              <p:cond delay="0"/>
                            </p:stCondLst>
                            <p:childTnLst>
                              <p:par>
                                <p:cTn id="153" dur="indefinite" nodeType="clickEffect" fill="hold" presetClass="entr" presetID="53" presetSubtype="16">
                                  <p:stCondLst>
                                    <p:cond delay="0"/>
                                  </p:stCondLst>
                                  <p:childTnLst>
                                    <p:set>
                                      <p:cBhvr>
                                        <p:cTn id="154" dur="1" fill="hold">
                                          <p:stCondLst>
                                            <p:cond delay="0"/>
                                          </p:stCondLst>
                                        </p:cTn>
                                        <p:tgtEl>
                                          <p:spTgt spid="495"/>
                                        </p:tgtEl>
                                        <p:attrNameLst>
                                          <p:attrName>style.visibility</p:attrName>
                                        </p:attrNameLst>
                                      </p:cBhvr>
                                      <p:to>
                                        <p:strVal val="visible"/>
                                      </p:to>
                                    </p:set>
                                    <p:anim calcmode="lin" valueType="str">
                                      <p:cBhvr additive="repl">
                                        <p:cTn id="155" dur="500" fill="hold"/>
                                        <p:tgtEl>
                                          <p:spTgt spid="495"/>
                                        </p:tgtEl>
                                      </p:cBhvr>
                                      <p:tavLst>
                                        <p:tav tm="100000">
                                          <p:val>
                                            <p:strVal val="width"/>
                                          </p:val>
                                        </p:tav>
                                      </p:tavLst>
                                    </p:anim>
                                    <p:anim calcmode="lin" valueType="str">
                                      <p:cBhvr additive="repl">
                                        <p:cTn id="156" dur="500" fill="hold"/>
                                        <p:tgtEl>
                                          <p:spTgt spid="495"/>
                                        </p:tgtEl>
                                      </p:cBhvr>
                                      <p:tavLst>
                                        <p:tav tm="100000">
                                          <p:val>
                                            <p:strVal val="height"/>
                                          </p:val>
                                        </p:tav>
                                      </p:tavLst>
                                    </p:anim>
                                    <p:animEffect filter="fade" transition="in">
                                      <p:cBhvr additive="repl">
                                        <p:cTn id="157" dur="500"/>
                                        <p:tgtEl>
                                          <p:spTgt spid="495"/>
                                        </p:tgtEl>
                                      </p:cBhvr>
                                    </p:animEffect>
                                  </p:childTnLst>
                                </p:cTn>
                              </p:par>
                            </p:childTnLst>
                          </p:cTn>
                        </p:par>
                      </p:childTnLst>
                    </p:cTn>
                  </p:par>
                  <p:par>
                    <p:cTn id="158" dur="indefinite" fill="hold">
                      <p:stCondLst>
                        <p:cond delay="indefinite"/>
                      </p:stCondLst>
                      <p:childTnLst>
                        <p:par>
                          <p:cTn id="159" dur="indefinite" fill="hold">
                            <p:stCondLst>
                              <p:cond delay="0"/>
                            </p:stCondLst>
                            <p:childTnLst>
                              <p:par>
                                <p:cTn id="160" dur="indefinite" nodeType="clickEffect" fill="hold" presetClass="entr" presetID="16" presetSubtype="21">
                                  <p:stCondLst>
                                    <p:cond delay="0"/>
                                  </p:stCondLst>
                                  <p:childTnLst>
                                    <p:set>
                                      <p:cBhvr>
                                        <p:cTn id="161" dur="1" fill="hold">
                                          <p:stCondLst>
                                            <p:cond delay="0"/>
                                          </p:stCondLst>
                                        </p:cTn>
                                        <p:tgtEl>
                                          <p:spTgt spid="488"/>
                                        </p:tgtEl>
                                        <p:attrNameLst>
                                          <p:attrName>style.visibility</p:attrName>
                                        </p:attrNameLst>
                                      </p:cBhvr>
                                      <p:to>
                                        <p:strVal val="visible"/>
                                      </p:to>
                                    </p:set>
                                    <p:animEffect filter="barn(inVertical)" transition="out">
                                      <p:cBhvr additive="repl">
                                        <p:cTn id="162" dur="500"/>
                                        <p:tgtEl>
                                          <p:spTgt spid="488"/>
                                        </p:tgtEl>
                                      </p:cBhvr>
                                    </p:animEffect>
                                  </p:childTnLst>
                                </p:cTn>
                              </p:par>
                            </p:childTnLst>
                          </p:cTn>
                        </p:par>
                      </p:childTnLst>
                    </p:cTn>
                  </p:par>
                  <p:par>
                    <p:cTn id="163" dur="indefinite" fill="hold">
                      <p:stCondLst>
                        <p:cond delay="indefinite"/>
                      </p:stCondLst>
                      <p:childTnLst>
                        <p:par>
                          <p:cTn id="164" dur="indefinite" fill="hold">
                            <p:stCondLst>
                              <p:cond delay="0"/>
                            </p:stCondLst>
                            <p:childTnLst>
                              <p:par>
                                <p:cTn id="165" dur="indefinite" nodeType="clickEffect" fill="hold" presetClass="entr" presetID="42">
                                  <p:stCondLst>
                                    <p:cond delay="0"/>
                                  </p:stCondLst>
                                  <p:childTnLst>
                                    <p:set>
                                      <p:cBhvr>
                                        <p:cTn id="166" dur="1" fill="hold">
                                          <p:stCondLst>
                                            <p:cond delay="0"/>
                                          </p:stCondLst>
                                        </p:cTn>
                                        <p:tgtEl>
                                          <p:spTgt spid="489"/>
                                        </p:tgtEl>
                                        <p:attrNameLst>
                                          <p:attrName>style.visibility</p:attrName>
                                        </p:attrNameLst>
                                      </p:cBhvr>
                                      <p:to>
                                        <p:strVal val="visible"/>
                                      </p:to>
                                    </p:set>
                                    <p:animEffect filter="fade" transition="in">
                                      <p:cBhvr additive="repl">
                                        <p:cTn id="167" dur="1000"/>
                                        <p:tgtEl>
                                          <p:spTgt spid="489"/>
                                        </p:tgtEl>
                                      </p:cBhvr>
                                    </p:animEffect>
                                    <p:anim calcmode="lin" valueType="num">
                                      <p:cBhvr additive="repl">
                                        <p:cTn id="168" dur="1000" fill="hold"/>
                                        <p:tgtEl>
                                          <p:spTgt spid="489"/>
                                        </p:tgtEl>
                                        <p:attrNameLst>
                                          <p:attrName>ppt_x</p:attrName>
                                        </p:attrNameLst>
                                      </p:cBhvr>
                                      <p:tavLst>
                                        <p:tav tm="0">
                                          <p:val>
                                            <p:strVal val="#ppt_x"/>
                                          </p:val>
                                        </p:tav>
                                        <p:tav tm="100000">
                                          <p:val>
                                            <p:strVal val="#ppt_x"/>
                                          </p:val>
                                        </p:tav>
                                      </p:tavLst>
                                    </p:anim>
                                    <p:anim calcmode="lin" valueType="num">
                                      <p:cBhvr additive="repl">
                                        <p:cTn id="169" dur="1000" fill="hold"/>
                                        <p:tgtEl>
                                          <p:spTgt spid="489"/>
                                        </p:tgtEl>
                                        <p:attrNameLst>
                                          <p:attrName>ppt_y</p:attrName>
                                        </p:attrNameLst>
                                      </p:cBhvr>
                                      <p:tavLst>
                                        <p:tav tm="0">
                                          <p:val>
                                            <p:strVal val="#ppt_y+.1"/>
                                          </p:val>
                                        </p:tav>
                                        <p:tav tm="100000">
                                          <p:val>
                                            <p:strVal val="#ppt_y"/>
                                          </p:val>
                                        </p:tav>
                                      </p:tavLst>
                                    </p:anim>
                                  </p:childTnLst>
                                </p:cTn>
                              </p:par>
                            </p:childTnLst>
                          </p:cTn>
                        </p:par>
                      </p:childTnLst>
                    </p:cTn>
                  </p:par>
                  <p:par>
                    <p:cTn id="170" dur="indefinite" fill="hold">
                      <p:stCondLst>
                        <p:cond delay="indefinite"/>
                      </p:stCondLst>
                      <p:childTnLst>
                        <p:par>
                          <p:cTn id="171" dur="indefinite" fill="hold">
                            <p:stCondLst>
                              <p:cond delay="0"/>
                            </p:stCondLst>
                            <p:childTnLst>
                              <p:par>
                                <p:cTn id="172" dur="indefinite" nodeType="clickEffect" fill="hold" presetClass="entr" presetID="42">
                                  <p:stCondLst>
                                    <p:cond delay="0"/>
                                  </p:stCondLst>
                                  <p:childTnLst>
                                    <p:set>
                                      <p:cBhvr>
                                        <p:cTn id="173" dur="1" fill="hold">
                                          <p:stCondLst>
                                            <p:cond delay="0"/>
                                          </p:stCondLst>
                                        </p:cTn>
                                        <p:tgtEl>
                                          <p:spTgt spid="490"/>
                                        </p:tgtEl>
                                        <p:attrNameLst>
                                          <p:attrName>style.visibility</p:attrName>
                                        </p:attrNameLst>
                                      </p:cBhvr>
                                      <p:to>
                                        <p:strVal val="visible"/>
                                      </p:to>
                                    </p:set>
                                    <p:animEffect filter="fade" transition="in">
                                      <p:cBhvr additive="repl">
                                        <p:cTn id="174" dur="1000"/>
                                        <p:tgtEl>
                                          <p:spTgt spid="490"/>
                                        </p:tgtEl>
                                      </p:cBhvr>
                                    </p:animEffect>
                                    <p:anim calcmode="lin" valueType="num">
                                      <p:cBhvr additive="repl">
                                        <p:cTn id="175" dur="1000" fill="hold"/>
                                        <p:tgtEl>
                                          <p:spTgt spid="490"/>
                                        </p:tgtEl>
                                        <p:attrNameLst>
                                          <p:attrName>ppt_x</p:attrName>
                                        </p:attrNameLst>
                                      </p:cBhvr>
                                      <p:tavLst>
                                        <p:tav tm="0">
                                          <p:val>
                                            <p:strVal val="#ppt_x"/>
                                          </p:val>
                                        </p:tav>
                                        <p:tav tm="100000">
                                          <p:val>
                                            <p:strVal val="#ppt_x"/>
                                          </p:val>
                                        </p:tav>
                                      </p:tavLst>
                                    </p:anim>
                                    <p:anim calcmode="lin" valueType="num">
                                      <p:cBhvr additive="repl">
                                        <p:cTn id="176" dur="1000" fill="hold"/>
                                        <p:tgtEl>
                                          <p:spTgt spid="49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6" name="CustomShape 1"/>
          <p:cNvSpPr/>
          <p:nvPr/>
        </p:nvSpPr>
        <p:spPr>
          <a:xfrm>
            <a:off x="0" y="797040"/>
            <a:ext cx="2735280" cy="503280"/>
          </a:xfrm>
          <a:custGeom>
            <a:avLst/>
            <a:gdLst/>
            <a:ahLst/>
            <a:rect l="0" t="0" r="r" b="b"/>
            <a:pathLst>
              <a:path w="1" h="1">
                <a:moveTo>
                  <a:pt x="0" y="0"/>
                </a:moveTo>
                <a:lnTo>
                  <a:pt x="0" y="0"/>
                </a:lnTo>
              </a:path>
            </a:pathLst>
          </a:custGeom>
          <a:solidFill>
            <a:srgbClr val="ffff00"/>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ff0000"/>
                </a:solidFill>
                <a:latin typeface="Times New Roman"/>
                <a:ea typeface="DejaVu Sans"/>
              </a:rPr>
              <a:t>Las civilizaciones:</a:t>
            </a:r>
            <a:endParaRPr b="0" lang="es-ES" sz="2400" spc="-1" strike="noStrike">
              <a:solidFill>
                <a:srgbClr val="000000"/>
              </a:solidFill>
              <a:latin typeface="Arial"/>
            </a:endParaRPr>
          </a:p>
        </p:txBody>
      </p:sp>
      <p:sp>
        <p:nvSpPr>
          <p:cNvPr id="497" name="CustomShape 2"/>
          <p:cNvSpPr/>
          <p:nvPr/>
        </p:nvSpPr>
        <p:spPr>
          <a:xfrm>
            <a:off x="3635280" y="115920"/>
            <a:ext cx="5399280" cy="503280"/>
          </a:xfrm>
          <a:prstGeom prst="rect">
            <a:avLst/>
          </a:prstGeom>
          <a:solidFill>
            <a:srgbClr val="93cddd"/>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70c0"/>
                </a:solidFill>
                <a:latin typeface="Times New Roman"/>
                <a:ea typeface="DejaVu Sans"/>
              </a:rPr>
              <a:t>Han ido surgiendo a lo largo de los siglos.</a:t>
            </a:r>
            <a:endParaRPr b="0" lang="es-ES" sz="2400" spc="-1" strike="noStrike">
              <a:solidFill>
                <a:srgbClr val="000000"/>
              </a:solidFill>
              <a:latin typeface="Arial"/>
            </a:endParaRPr>
          </a:p>
        </p:txBody>
      </p:sp>
      <p:sp>
        <p:nvSpPr>
          <p:cNvPr id="498" name="CustomShape 3"/>
          <p:cNvSpPr/>
          <p:nvPr/>
        </p:nvSpPr>
        <p:spPr>
          <a:xfrm>
            <a:off x="3635280" y="765000"/>
            <a:ext cx="5399280" cy="1366920"/>
          </a:xfrm>
          <a:prstGeom prst="rect">
            <a:avLst/>
          </a:prstGeom>
          <a:solidFill>
            <a:srgbClr val="c4bd97"/>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70c0"/>
                </a:solidFill>
                <a:latin typeface="Times New Roman"/>
                <a:ea typeface="DejaVu Sans"/>
              </a:rPr>
              <a:t>Han existido manifestaciones de religiosidad: </a:t>
            </a:r>
            <a:r>
              <a:rPr b="0" lang="es-ES" sz="2400" spc="-1" strike="noStrike">
                <a:solidFill>
                  <a:srgbClr val="002060"/>
                </a:solidFill>
                <a:latin typeface="Times New Roman"/>
                <a:ea typeface="DejaVu Sans"/>
              </a:rPr>
              <a:t>ritos, creencias, textos sagrados, personas y lugares dedicados al culto, etc,.</a:t>
            </a:r>
            <a:endParaRPr b="0" lang="es-ES" sz="2400" spc="-1" strike="noStrike">
              <a:solidFill>
                <a:srgbClr val="000000"/>
              </a:solidFill>
              <a:latin typeface="Arial"/>
            </a:endParaRPr>
          </a:p>
        </p:txBody>
      </p:sp>
      <p:sp>
        <p:nvSpPr>
          <p:cNvPr id="499" name="CustomShape 4"/>
          <p:cNvSpPr/>
          <p:nvPr/>
        </p:nvSpPr>
        <p:spPr>
          <a:xfrm flipV="1">
            <a:off x="2736720" y="545040"/>
            <a:ext cx="754200" cy="498600"/>
          </a:xfrm>
          <a:custGeom>
            <a:avLst/>
            <a:gdLst/>
            <a:ahLst/>
            <a:rect l="l" t="t" r="r" b="b"/>
            <a:pathLst>
              <a:path w="21600" h="21600">
                <a:moveTo>
                  <a:pt x="0" y="0"/>
                </a:moveTo>
                <a:lnTo>
                  <a:pt x="21600" y="21600"/>
                </a:lnTo>
              </a:path>
            </a:pathLst>
          </a:custGeom>
          <a:noFill/>
          <a:ln w="9360">
            <a:solidFill>
              <a:srgbClr val="002060"/>
            </a:solidFill>
            <a:round/>
            <a:tailEnd len="med" type="triangle" w="med"/>
          </a:ln>
        </p:spPr>
        <p:style>
          <a:lnRef idx="0"/>
          <a:fillRef idx="0"/>
          <a:effectRef idx="0"/>
          <a:fontRef idx="minor"/>
        </p:style>
      </p:sp>
      <p:sp>
        <p:nvSpPr>
          <p:cNvPr id="500" name="CustomShape 5"/>
          <p:cNvSpPr/>
          <p:nvPr/>
        </p:nvSpPr>
        <p:spPr>
          <a:xfrm>
            <a:off x="2736720" y="1049400"/>
            <a:ext cx="754200" cy="398520"/>
          </a:xfrm>
          <a:custGeom>
            <a:avLst/>
            <a:gdLst/>
            <a:ahLst/>
            <a:rect l="l" t="t" r="r" b="b"/>
            <a:pathLst>
              <a:path w="21600" h="21600">
                <a:moveTo>
                  <a:pt x="0" y="0"/>
                </a:moveTo>
                <a:lnTo>
                  <a:pt x="21600" y="21600"/>
                </a:lnTo>
              </a:path>
            </a:pathLst>
          </a:custGeom>
          <a:noFill/>
          <a:ln w="9360">
            <a:solidFill>
              <a:srgbClr val="002060"/>
            </a:solidFill>
            <a:round/>
            <a:tailEnd len="med" type="triangle" w="med"/>
          </a:ln>
        </p:spPr>
        <p:style>
          <a:lnRef idx="0"/>
          <a:fillRef idx="0"/>
          <a:effectRef idx="0"/>
          <a:fontRef idx="minor"/>
        </p:style>
      </p:sp>
      <p:sp>
        <p:nvSpPr>
          <p:cNvPr id="501" name="CustomShape 6"/>
          <p:cNvSpPr/>
          <p:nvPr/>
        </p:nvSpPr>
        <p:spPr>
          <a:xfrm>
            <a:off x="647640" y="1612800"/>
            <a:ext cx="2087640" cy="646200"/>
          </a:xfrm>
          <a:custGeom>
            <a:avLst/>
            <a:gdLst/>
            <a:ahLst/>
            <a:rect l="l" t="t" r="r" b="b"/>
            <a:pathLst>
              <a:path w="2899" h="886">
                <a:moveTo>
                  <a:pt x="0" y="899"/>
                </a:moveTo>
                <a:lnTo>
                  <a:pt x="2899" y="899"/>
                </a:lnTo>
                <a:lnTo>
                  <a:pt x="180" y="90"/>
                </a:lnTo>
                <a:lnTo>
                  <a:pt x="2899" y="899"/>
                </a:lnTo>
                <a:lnTo>
                  <a:pt x="270" y="90"/>
                </a:lnTo>
                <a:close/>
              </a:path>
            </a:pathLst>
          </a:custGeom>
          <a:solidFill>
            <a:srgbClr val="00b050"/>
          </a:solidFill>
          <a:ln>
            <a:noFill/>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000000"/>
                </a:solidFill>
                <a:latin typeface="Times New Roman"/>
                <a:ea typeface="DejaVu Sans"/>
              </a:rPr>
              <a:t>ASIA</a:t>
            </a:r>
            <a:endParaRPr b="0" lang="es-ES" sz="2400" spc="-1" strike="noStrike">
              <a:solidFill>
                <a:srgbClr val="000000"/>
              </a:solidFill>
              <a:latin typeface="Arial"/>
            </a:endParaRPr>
          </a:p>
        </p:txBody>
      </p:sp>
      <p:sp>
        <p:nvSpPr>
          <p:cNvPr id="502" name="CustomShape 7"/>
          <p:cNvSpPr/>
          <p:nvPr/>
        </p:nvSpPr>
        <p:spPr>
          <a:xfrm>
            <a:off x="252360" y="2492280"/>
            <a:ext cx="5327640" cy="3886200"/>
          </a:xfrm>
          <a:custGeom>
            <a:avLst/>
            <a:gdLst/>
            <a:ahLst/>
            <a:rect l="0" t="0" r="r" b="b"/>
            <a:pathLst>
              <a:path w="1" h="1">
                <a:moveTo>
                  <a:pt x="0" y="0"/>
                </a:moveTo>
                <a:lnTo>
                  <a:pt x="0" y="0"/>
                </a:lnTo>
              </a:path>
            </a:pathLst>
          </a:custGeom>
          <a:solidFill>
            <a:srgbClr val="92d050"/>
          </a:solidFill>
          <a:ln w="25560">
            <a:solidFill>
              <a:srgbClr val="3a5f8b"/>
            </a:solidFill>
            <a:round/>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2060"/>
                </a:solidFill>
                <a:latin typeface="Times New Roman"/>
                <a:ea typeface="DejaVu Sans"/>
              </a:rPr>
              <a:t>La India es un pueblo religioso, con tradiciones que se originaron hace miles de años y que constituyen lo que llamamos hinduismo. Nació también el budismo, que impregna la cultura de muchos países asiáticos. El taoísmo y el confucionismo, son dos principales tradiciones religiosas de la cultura china, así como el sintoísmo en Japón.</a:t>
            </a:r>
            <a:endParaRPr b="0" lang="es-ES" sz="2400" spc="-1" strike="noStrike">
              <a:solidFill>
                <a:srgbClr val="000000"/>
              </a:solidFill>
              <a:latin typeface="Arial"/>
            </a:endParaRPr>
          </a:p>
        </p:txBody>
      </p:sp>
      <p:pic>
        <p:nvPicPr>
          <p:cNvPr id="503" name="" descr=""/>
          <p:cNvPicPr/>
          <p:nvPr/>
        </p:nvPicPr>
        <p:blipFill>
          <a:blip r:embed="rId1"/>
          <a:stretch/>
        </p:blipFill>
        <p:spPr>
          <a:xfrm>
            <a:off x="5724360" y="2260440"/>
            <a:ext cx="3167280" cy="3656160"/>
          </a:xfrm>
          <a:prstGeom prst="rect">
            <a:avLst/>
          </a:prstGeom>
          <a:ln>
            <a:noFill/>
          </a:ln>
        </p:spPr>
      </p:pic>
      <p:sp>
        <p:nvSpPr>
          <p:cNvPr id="504" name="CustomShape 8"/>
          <p:cNvSpPr/>
          <p:nvPr/>
        </p:nvSpPr>
        <p:spPr>
          <a:xfrm>
            <a:off x="5724360" y="5918040"/>
            <a:ext cx="3167280" cy="820800"/>
          </a:xfrm>
          <a:custGeom>
            <a:avLst/>
            <a:gdLst/>
            <a:ahLst/>
            <a:rect l="0" t="0" r="r" b="b"/>
            <a:pathLst>
              <a:path w="1" h="1">
                <a:moveTo>
                  <a:pt x="0" y="0"/>
                </a:moveTo>
                <a:lnTo>
                  <a:pt x="0" y="0"/>
                </a:lnTo>
              </a:path>
            </a:pathLst>
          </a:custGeom>
          <a:solidFill>
            <a:srgbClr val="92d050"/>
          </a:solidFill>
          <a:ln>
            <a:noFill/>
          </a:ln>
        </p:spPr>
        <p:style>
          <a:lnRef idx="0"/>
          <a:fillRef idx="0"/>
          <a:effectRef idx="0"/>
          <a:fontRef idx="minor"/>
        </p:style>
        <p:txBody>
          <a:bodyPr lIns="90000" rIns="90000" tIns="45000" bIns="45000" anchor="ctr">
            <a:noAutofit/>
          </a:bodyPr>
          <a:p>
            <a:pPr algn="ctr">
              <a:lnSpc>
                <a:spcPct val="100000"/>
              </a:lnSpc>
            </a:pPr>
            <a:r>
              <a:rPr b="1" i="1" lang="es-ES" sz="2400" spc="-1" strike="noStrike">
                <a:solidFill>
                  <a:srgbClr val="ff0000"/>
                </a:solidFill>
                <a:latin typeface="Times New Roman"/>
                <a:ea typeface="DejaVu Sans"/>
              </a:rPr>
              <a:t>Templo de Kandariya Mahadema (India)</a:t>
            </a:r>
            <a:endParaRPr b="0" lang="es-ES" sz="2400" spc="-1" strike="noStrike">
              <a:solidFill>
                <a:srgbClr val="000000"/>
              </a:solidFill>
              <a:latin typeface="Arial"/>
            </a:endParaRPr>
          </a:p>
        </p:txBody>
      </p:sp>
    </p:spTree>
  </p:cSld>
  <p:timing>
    <p:tnLst>
      <p:par>
        <p:cTn id="177" dur="indefinite" restart="never" nodeType="tmRoot">
          <p:childTnLst>
            <p:seq>
              <p:cTn id="178" dur="indefinite" nodeType="mainSeq">
                <p:childTnLst>
                  <p:par>
                    <p:cTn id="179" dur="indefinite" fill="hold">
                      <p:stCondLst>
                        <p:cond delay="indefinite"/>
                      </p:stCondLst>
                      <p:childTnLst>
                        <p:par>
                          <p:cTn id="180" dur="indefinite" fill="hold">
                            <p:stCondLst>
                              <p:cond delay="0"/>
                            </p:stCondLst>
                            <p:childTnLst>
                              <p:par>
                                <p:cTn id="181" dur="indefinite" nodeType="clickEffect" fill="hold" presetClass="entr" presetID="1">
                                  <p:stCondLst>
                                    <p:cond delay="0"/>
                                  </p:stCondLst>
                                  <p:childTnLst>
                                    <p:set>
                                      <p:cBhvr>
                                        <p:cTn id="182" dur="1" fill="hold">
                                          <p:stCondLst>
                                            <p:cond delay="0"/>
                                          </p:stCondLst>
                                        </p:cTn>
                                        <p:tgtEl>
                                          <p:spTgt spid="496"/>
                                        </p:tgtEl>
                                        <p:attrNameLst>
                                          <p:attrName>style.visibility</p:attrName>
                                        </p:attrNameLst>
                                      </p:cBhvr>
                                      <p:to>
                                        <p:strVal val="visible"/>
                                      </p:to>
                                    </p:set>
                                  </p:childTnLst>
                                </p:cTn>
                              </p:par>
                            </p:childTnLst>
                          </p:cTn>
                        </p:par>
                      </p:childTnLst>
                    </p:cTn>
                  </p:par>
                  <p:par>
                    <p:cTn id="183" dur="indefinite" fill="hold">
                      <p:stCondLst>
                        <p:cond delay="indefinite"/>
                      </p:stCondLst>
                      <p:childTnLst>
                        <p:par>
                          <p:cTn id="184" dur="indefinite" fill="hold">
                            <p:stCondLst>
                              <p:cond delay="0"/>
                            </p:stCondLst>
                            <p:childTnLst>
                              <p:par>
                                <p:cTn id="185" dur="indefinite" nodeType="clickEffect" fill="hold" presetClass="entr" presetID="10">
                                  <p:stCondLst>
                                    <p:cond delay="0"/>
                                  </p:stCondLst>
                                  <p:childTnLst>
                                    <p:set>
                                      <p:cBhvr>
                                        <p:cTn id="186" dur="1" fill="hold">
                                          <p:stCondLst>
                                            <p:cond delay="0"/>
                                          </p:stCondLst>
                                        </p:cTn>
                                        <p:tgtEl>
                                          <p:spTgt spid="497"/>
                                        </p:tgtEl>
                                        <p:attrNameLst>
                                          <p:attrName>style.visibility</p:attrName>
                                        </p:attrNameLst>
                                      </p:cBhvr>
                                      <p:to>
                                        <p:strVal val="visible"/>
                                      </p:to>
                                    </p:set>
                                    <p:animEffect filter="fade" transition="in">
                                      <p:cBhvr additive="repl">
                                        <p:cTn id="187" dur="500"/>
                                        <p:tgtEl>
                                          <p:spTgt spid="497"/>
                                        </p:tgtEl>
                                      </p:cBhvr>
                                    </p:animEffect>
                                  </p:childTnLst>
                                </p:cTn>
                              </p:par>
                            </p:childTnLst>
                          </p:cTn>
                        </p:par>
                      </p:childTnLst>
                    </p:cTn>
                  </p:par>
                  <p:par>
                    <p:cTn id="188" dur="indefinite" fill="hold">
                      <p:stCondLst>
                        <p:cond delay="indefinite"/>
                      </p:stCondLst>
                      <p:childTnLst>
                        <p:par>
                          <p:cTn id="189" dur="indefinite" fill="hold">
                            <p:stCondLst>
                              <p:cond delay="0"/>
                            </p:stCondLst>
                            <p:childTnLst>
                              <p:par>
                                <p:cTn id="190" dur="indefinite" nodeType="clickEffect" fill="hold" presetClass="entr" presetID="10">
                                  <p:stCondLst>
                                    <p:cond delay="0"/>
                                  </p:stCondLst>
                                  <p:childTnLst>
                                    <p:set>
                                      <p:cBhvr>
                                        <p:cTn id="191" dur="1" fill="hold">
                                          <p:stCondLst>
                                            <p:cond delay="0"/>
                                          </p:stCondLst>
                                        </p:cTn>
                                        <p:tgtEl>
                                          <p:spTgt spid="498"/>
                                        </p:tgtEl>
                                        <p:attrNameLst>
                                          <p:attrName>style.visibility</p:attrName>
                                        </p:attrNameLst>
                                      </p:cBhvr>
                                      <p:to>
                                        <p:strVal val="visible"/>
                                      </p:to>
                                    </p:set>
                                    <p:animEffect filter="fade" transition="in">
                                      <p:cBhvr additive="repl">
                                        <p:cTn id="192" dur="500"/>
                                        <p:tgtEl>
                                          <p:spTgt spid="498"/>
                                        </p:tgtEl>
                                      </p:cBhvr>
                                    </p:animEffect>
                                  </p:childTnLst>
                                </p:cTn>
                              </p:par>
                            </p:childTnLst>
                          </p:cTn>
                        </p:par>
                      </p:childTnLst>
                    </p:cTn>
                  </p:par>
                  <p:par>
                    <p:cTn id="193" dur="indefinite" fill="hold">
                      <p:stCondLst>
                        <p:cond delay="indefinite"/>
                      </p:stCondLst>
                      <p:childTnLst>
                        <p:par>
                          <p:cTn id="194" dur="indefinite" fill="hold">
                            <p:stCondLst>
                              <p:cond delay="0"/>
                            </p:stCondLst>
                            <p:childTnLst>
                              <p:par>
                                <p:cTn id="195" dur="indefinite" nodeType="clickEffect" fill="hold" presetClass="entr" presetID="42">
                                  <p:stCondLst>
                                    <p:cond delay="0"/>
                                  </p:stCondLst>
                                  <p:childTnLst>
                                    <p:set>
                                      <p:cBhvr>
                                        <p:cTn id="196" dur="1" fill="hold">
                                          <p:stCondLst>
                                            <p:cond delay="0"/>
                                          </p:stCondLst>
                                        </p:cTn>
                                        <p:tgtEl>
                                          <p:spTgt spid="501"/>
                                        </p:tgtEl>
                                        <p:attrNameLst>
                                          <p:attrName>style.visibility</p:attrName>
                                        </p:attrNameLst>
                                      </p:cBhvr>
                                      <p:to>
                                        <p:strVal val="visible"/>
                                      </p:to>
                                    </p:set>
                                    <p:animEffect filter="fade" transition="in">
                                      <p:cBhvr additive="repl">
                                        <p:cTn id="197" dur="1000"/>
                                        <p:tgtEl>
                                          <p:spTgt spid="501"/>
                                        </p:tgtEl>
                                      </p:cBhvr>
                                    </p:animEffect>
                                    <p:anim calcmode="lin" valueType="num">
                                      <p:cBhvr additive="repl">
                                        <p:cTn id="198" dur="1000" fill="hold"/>
                                        <p:tgtEl>
                                          <p:spTgt spid="501"/>
                                        </p:tgtEl>
                                        <p:attrNameLst>
                                          <p:attrName>ppt_x</p:attrName>
                                        </p:attrNameLst>
                                      </p:cBhvr>
                                      <p:tavLst>
                                        <p:tav tm="0">
                                          <p:val>
                                            <p:strVal val="#ppt_x"/>
                                          </p:val>
                                        </p:tav>
                                        <p:tav tm="100000">
                                          <p:val>
                                            <p:strVal val="#ppt_x"/>
                                          </p:val>
                                        </p:tav>
                                      </p:tavLst>
                                    </p:anim>
                                    <p:anim calcmode="lin" valueType="num">
                                      <p:cBhvr additive="repl">
                                        <p:cTn id="199" dur="1000" fill="hold"/>
                                        <p:tgtEl>
                                          <p:spTgt spid="501"/>
                                        </p:tgtEl>
                                        <p:attrNameLst>
                                          <p:attrName>ppt_y</p:attrName>
                                        </p:attrNameLst>
                                      </p:cBhvr>
                                      <p:tavLst>
                                        <p:tav tm="0">
                                          <p:val>
                                            <p:strVal val="#ppt_y+.1"/>
                                          </p:val>
                                        </p:tav>
                                        <p:tav tm="100000">
                                          <p:val>
                                            <p:strVal val="#ppt_y"/>
                                          </p:val>
                                        </p:tav>
                                      </p:tavLst>
                                    </p:anim>
                                  </p:childTnLst>
                                </p:cTn>
                              </p:par>
                            </p:childTnLst>
                          </p:cTn>
                        </p:par>
                      </p:childTnLst>
                    </p:cTn>
                  </p:par>
                  <p:par>
                    <p:cTn id="200" dur="indefinite" fill="hold">
                      <p:stCondLst>
                        <p:cond delay="indefinite"/>
                      </p:stCondLst>
                      <p:childTnLst>
                        <p:par>
                          <p:cTn id="201" dur="indefinite" fill="hold">
                            <p:stCondLst>
                              <p:cond delay="0"/>
                            </p:stCondLst>
                            <p:childTnLst>
                              <p:par>
                                <p:cTn id="202" dur="indefinite" nodeType="clickEffect" fill="hold" presetClass="exit" presetID="14" presetSubtype="10">
                                  <p:stCondLst>
                                    <p:cond delay="0"/>
                                  </p:stCondLst>
                                  <p:childTnLst>
                                    <p:animEffect filter="randombar(horizontal)" transition="in">
                                      <p:cBhvr additive="repl">
                                        <p:cTn id="203" dur="500"/>
                                        <p:tgtEl>
                                          <p:spTgt spid="502"/>
                                        </p:tgtEl>
                                      </p:cBhvr>
                                    </p:animEffect>
                                    <p:set>
                                      <p:cBhvr>
                                        <p:cTn id="204" dur="1" fill="hold">
                                          <p:stCondLst>
                                            <p:cond delay="499"/>
                                          </p:stCondLst>
                                        </p:cTn>
                                        <p:tgtEl>
                                          <p:spTgt spid="502"/>
                                        </p:tgtEl>
                                        <p:attrNameLst>
                                          <p:attrName>style.visibility</p:attrName>
                                        </p:attrNameLst>
                                      </p:cBhvr>
                                      <p:to>
                                        <p:strVal val="hidden"/>
                                      </p:to>
                                    </p:set>
                                  </p:childTnLst>
                                </p:cTn>
                              </p:par>
                            </p:childTnLst>
                          </p:cTn>
                        </p:par>
                      </p:childTnLst>
                    </p:cTn>
                  </p:par>
                  <p:par>
                    <p:cTn id="205" dur="indefinite" fill="hold">
                      <p:stCondLst>
                        <p:cond delay="indefinite"/>
                      </p:stCondLst>
                      <p:childTnLst>
                        <p:par>
                          <p:cTn id="206" dur="indefinite" fill="hold">
                            <p:stCondLst>
                              <p:cond delay="0"/>
                            </p:stCondLst>
                            <p:childTnLst>
                              <p:par>
                                <p:cTn id="207" dur="indefinite" nodeType="clickEffect" fill="hold" presetClass="exit" presetID="31">
                                  <p:stCondLst>
                                    <p:cond delay="0"/>
                                  </p:stCondLst>
                                  <p:childTnLst>
                                    <p:anim calcmode="lin" valueType="str">
                                      <p:cBhvr additive="repl">
                                        <p:cTn id="208" dur="1000"/>
                                        <p:tgtEl>
                                          <p:spTgt spid="503"/>
                                        </p:tgtEl>
                                      </p:cBhvr>
                                      <p:tavLst>
                                        <p:tav tm="0">
                                          <p:val>
                                            <p:strVal val="width"/>
                                          </p:val>
                                        </p:tav>
                                      </p:tavLst>
                                    </p:anim>
                                    <p:anim calcmode="lin" valueType="str">
                                      <p:cBhvr additive="repl">
                                        <p:cTn id="209" dur="1000"/>
                                        <p:tgtEl>
                                          <p:spTgt spid="503"/>
                                        </p:tgtEl>
                                      </p:cBhvr>
                                      <p:tavLst>
                                        <p:tav tm="0">
                                          <p:val>
                                            <p:strVal val="height"/>
                                          </p:val>
                                        </p:tav>
                                      </p:tavLst>
                                    </p:anim>
                                    <p:anim calcmode="lin" valueType="str">
                                      <p:cBhvr additive="repl">
                                        <p:cTn id="210" dur="1000"/>
                                        <p:tgtEl>
                                          <p:spTgt spid="503"/>
                                        </p:tgtEl>
                                      </p:cBhvr>
                                      <p:tavLst>
                                        <p:tav tm="0">
                                          <p:val>
                                            <p:strVal val="0"/>
                                          </p:val>
                                        </p:tav>
                                        <p:tav tm="100000">
                                          <p:val>
                                            <p:strVal val="90"/>
                                          </p:val>
                                        </p:tav>
                                      </p:tavLst>
                                    </p:anim>
                                    <p:animEffect filter="fade" transition="in">
                                      <p:cBhvr additive="repl">
                                        <p:cTn id="211" dur="1000"/>
                                        <p:tgtEl>
                                          <p:spTgt spid="503"/>
                                        </p:tgtEl>
                                      </p:cBhvr>
                                    </p:animEffect>
                                    <p:set>
                                      <p:cBhvr>
                                        <p:cTn id="212" dur="1" fill="hold">
                                          <p:stCondLst>
                                            <p:cond delay="999"/>
                                          </p:stCondLst>
                                        </p:cTn>
                                        <p:tgtEl>
                                          <p:spTgt spid="503"/>
                                        </p:tgtEl>
                                        <p:attrNameLst>
                                          <p:attrName>style.visibility</p:attrName>
                                        </p:attrNameLst>
                                      </p:cBhvr>
                                      <p:to>
                                        <p:strVal val="hidden"/>
                                      </p:to>
                                    </p:set>
                                  </p:childTnLst>
                                </p:cTn>
                              </p:par>
                            </p:childTnLst>
                          </p:cTn>
                        </p:par>
                      </p:childTnLst>
                    </p:cTn>
                  </p:par>
                  <p:par>
                    <p:cTn id="213" dur="indefinite" fill="hold">
                      <p:stCondLst>
                        <p:cond delay="indefinite"/>
                      </p:stCondLst>
                      <p:childTnLst>
                        <p:par>
                          <p:cTn id="214" dur="indefinite" fill="hold">
                            <p:stCondLst>
                              <p:cond delay="0"/>
                            </p:stCondLst>
                            <p:childTnLst>
                              <p:par>
                                <p:cTn id="215" dur="indefinite" nodeType="clickEffect" fill="hold" presetClass="entr" presetID="16" presetSubtype="21">
                                  <p:stCondLst>
                                    <p:cond delay="0"/>
                                  </p:stCondLst>
                                  <p:childTnLst>
                                    <p:set>
                                      <p:cBhvr>
                                        <p:cTn id="216" dur="1" fill="hold">
                                          <p:stCondLst>
                                            <p:cond delay="0"/>
                                          </p:stCondLst>
                                        </p:cTn>
                                        <p:tgtEl>
                                          <p:spTgt spid="504"/>
                                        </p:tgtEl>
                                        <p:attrNameLst>
                                          <p:attrName>style.visibility</p:attrName>
                                        </p:attrNameLst>
                                      </p:cBhvr>
                                      <p:to>
                                        <p:strVal val="visible"/>
                                      </p:to>
                                    </p:set>
                                    <p:animEffect filter="barn(inVertical)" transition="out">
                                      <p:cBhvr additive="repl">
                                        <p:cTn id="217" dur="500"/>
                                        <p:tgtEl>
                                          <p:spTgt spid="50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5" name="CustomShape 1"/>
          <p:cNvSpPr/>
          <p:nvPr/>
        </p:nvSpPr>
        <p:spPr>
          <a:xfrm>
            <a:off x="108000" y="115920"/>
            <a:ext cx="4751280" cy="646200"/>
          </a:xfrm>
          <a:custGeom>
            <a:avLst/>
            <a:gdLst/>
            <a:ahLst/>
            <a:rect l="l" t="t" r="r" b="b"/>
            <a:pathLst>
              <a:path w="6599" h="886">
                <a:moveTo>
                  <a:pt x="0" y="899"/>
                </a:moveTo>
                <a:lnTo>
                  <a:pt x="6599" y="899"/>
                </a:lnTo>
                <a:lnTo>
                  <a:pt x="180" y="90"/>
                </a:lnTo>
                <a:lnTo>
                  <a:pt x="6599" y="899"/>
                </a:lnTo>
                <a:lnTo>
                  <a:pt x="270" y="90"/>
                </a:lnTo>
                <a:close/>
              </a:path>
            </a:pathLst>
          </a:custGeom>
          <a:solidFill>
            <a:srgbClr val="7030a0"/>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ff0000"/>
                </a:solidFill>
                <a:latin typeface="Times New Roman"/>
                <a:ea typeface="DejaVu Sans"/>
              </a:rPr>
              <a:t>PROXIMO ORIENTE</a:t>
            </a:r>
            <a:endParaRPr b="0" lang="es-ES" sz="2400" spc="-1" strike="noStrike">
              <a:solidFill>
                <a:srgbClr val="000000"/>
              </a:solidFill>
              <a:latin typeface="Arial"/>
            </a:endParaRPr>
          </a:p>
        </p:txBody>
      </p:sp>
      <p:sp>
        <p:nvSpPr>
          <p:cNvPr id="506" name="CustomShape 2"/>
          <p:cNvSpPr/>
          <p:nvPr/>
        </p:nvSpPr>
        <p:spPr>
          <a:xfrm>
            <a:off x="135000" y="907920"/>
            <a:ext cx="8612280" cy="1511280"/>
          </a:xfrm>
          <a:custGeom>
            <a:avLst/>
            <a:gdLst/>
            <a:ahLst/>
            <a:rect l="0" t="0" r="r" b="b"/>
            <a:pathLst>
              <a:path w="1" h="1">
                <a:moveTo>
                  <a:pt x="0" y="0"/>
                </a:moveTo>
                <a:lnTo>
                  <a:pt x="0" y="0"/>
                </a:lnTo>
              </a:path>
            </a:pathLst>
          </a:custGeom>
          <a:solidFill>
            <a:srgbClr val="e6b9b8"/>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70c0"/>
                </a:solidFill>
                <a:latin typeface="Times New Roman"/>
                <a:ea typeface="DejaVu Sans"/>
              </a:rPr>
              <a:t>Las civilizaciones de Egipto y Mesopotamia desarrollaron unas creencias y practicas religiosas que conocemos bien. Nacieron las tres grandes religiones monoteístas: el judaísmo y el cristianismo, base del pensamiento occidental, y, mas tarde, el islamismo.</a:t>
            </a:r>
            <a:endParaRPr b="0" lang="es-ES" sz="2400" spc="-1" strike="noStrike">
              <a:solidFill>
                <a:srgbClr val="000000"/>
              </a:solidFill>
              <a:latin typeface="Arial"/>
            </a:endParaRPr>
          </a:p>
        </p:txBody>
      </p:sp>
      <p:sp>
        <p:nvSpPr>
          <p:cNvPr id="507" name="CustomShape 3"/>
          <p:cNvSpPr/>
          <p:nvPr/>
        </p:nvSpPr>
        <p:spPr>
          <a:xfrm>
            <a:off x="108000" y="4137120"/>
            <a:ext cx="3095640" cy="790560"/>
          </a:xfrm>
          <a:custGeom>
            <a:avLst/>
            <a:gdLst/>
            <a:ahLst/>
            <a:rect l="l" t="t" r="r" b="b"/>
            <a:pathLst>
              <a:path w="4299" h="1086">
                <a:moveTo>
                  <a:pt x="0" y="1099"/>
                </a:moveTo>
                <a:lnTo>
                  <a:pt x="4299" y="1099"/>
                </a:lnTo>
                <a:lnTo>
                  <a:pt x="180" y="90"/>
                </a:lnTo>
                <a:lnTo>
                  <a:pt x="4299" y="1099"/>
                </a:lnTo>
                <a:lnTo>
                  <a:pt x="270" y="90"/>
                </a:lnTo>
                <a:close/>
              </a:path>
            </a:pathLst>
          </a:custGeom>
          <a:solidFill>
            <a:srgbClr val="ddd9c3"/>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c00000"/>
                </a:solidFill>
                <a:latin typeface="Times New Roman"/>
                <a:ea typeface="DejaVu Sans"/>
              </a:rPr>
              <a:t>AMERICA</a:t>
            </a:r>
            <a:endParaRPr b="0" lang="es-ES" sz="2400" spc="-1" strike="noStrike">
              <a:solidFill>
                <a:srgbClr val="000000"/>
              </a:solidFill>
              <a:latin typeface="Arial"/>
            </a:endParaRPr>
          </a:p>
        </p:txBody>
      </p:sp>
      <p:sp>
        <p:nvSpPr>
          <p:cNvPr id="508" name="CustomShape 4"/>
          <p:cNvSpPr/>
          <p:nvPr/>
        </p:nvSpPr>
        <p:spPr>
          <a:xfrm>
            <a:off x="365040" y="5229360"/>
            <a:ext cx="8639280" cy="1511280"/>
          </a:xfrm>
          <a:custGeom>
            <a:avLst/>
            <a:gdLst/>
            <a:ahLst/>
            <a:rect l="0" t="0" r="r" b="b"/>
            <a:pathLst>
              <a:path w="1" h="1">
                <a:moveTo>
                  <a:pt x="0" y="0"/>
                </a:moveTo>
                <a:lnTo>
                  <a:pt x="0" y="0"/>
                </a:lnTo>
              </a:path>
            </a:pathLst>
          </a:custGeom>
          <a:solidFill>
            <a:srgbClr val="ffffff"/>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Los aztecas, los mayas y los incas fueron las culturas indígenas más desarrolladas, tenían sus creencias y sus ritos religiosos. Los pueblos de la Amazonia practicaban el animismo.</a:t>
            </a:r>
            <a:endParaRPr b="0" lang="es-ES" sz="2400" spc="-1" strike="noStrike">
              <a:solidFill>
                <a:srgbClr val="000000"/>
              </a:solidFill>
              <a:latin typeface="Arial"/>
            </a:endParaRPr>
          </a:p>
        </p:txBody>
      </p:sp>
      <p:pic>
        <p:nvPicPr>
          <p:cNvPr id="509" name="" descr=""/>
          <p:cNvPicPr/>
          <p:nvPr/>
        </p:nvPicPr>
        <p:blipFill>
          <a:blip r:embed="rId1"/>
          <a:stretch/>
        </p:blipFill>
        <p:spPr>
          <a:xfrm>
            <a:off x="4211640" y="2614680"/>
            <a:ext cx="4114800" cy="2490840"/>
          </a:xfrm>
          <a:prstGeom prst="rect">
            <a:avLst/>
          </a:prstGeom>
          <a:ln>
            <a:noFill/>
          </a:ln>
        </p:spPr>
      </p:pic>
      <p:sp>
        <p:nvSpPr>
          <p:cNvPr id="510" name="CustomShape 5"/>
          <p:cNvSpPr/>
          <p:nvPr/>
        </p:nvSpPr>
        <p:spPr>
          <a:xfrm>
            <a:off x="826920" y="2917800"/>
            <a:ext cx="2838600" cy="862200"/>
          </a:xfrm>
          <a:custGeom>
            <a:avLst/>
            <a:gdLst/>
            <a:ahLst/>
            <a:rect l="0" t="0" r="r" b="b"/>
            <a:pathLst>
              <a:path w="1" h="1">
                <a:moveTo>
                  <a:pt x="0" y="0"/>
                </a:moveTo>
                <a:lnTo>
                  <a:pt x="0" y="0"/>
                </a:lnTo>
              </a:path>
            </a:pathLst>
          </a:custGeom>
          <a:noFill/>
          <a:ln>
            <a:noFill/>
          </a:ln>
        </p:spPr>
        <p:style>
          <a:lnRef idx="0"/>
          <a:fillRef idx="0"/>
          <a:effectRef idx="0"/>
          <a:fontRef idx="minor"/>
        </p:style>
        <p:txBody>
          <a:bodyPr lIns="90000" rIns="90000" tIns="45000" bIns="45000" anchor="ctr">
            <a:noAutofit/>
          </a:bodyPr>
          <a:p>
            <a:pPr algn="ctr">
              <a:lnSpc>
                <a:spcPct val="100000"/>
              </a:lnSpc>
            </a:pPr>
            <a:r>
              <a:rPr b="1" i="1" lang="es-ES" sz="2400" spc="-1" strike="noStrike">
                <a:solidFill>
                  <a:srgbClr val="ff0000"/>
                </a:solidFill>
                <a:latin typeface="Times New Roman"/>
                <a:ea typeface="DejaVu Sans"/>
              </a:rPr>
              <a:t>La Kaaba, La Meca </a:t>
            </a:r>
            <a:endParaRPr b="0" lang="es-ES" sz="2400" spc="-1" strike="noStrike">
              <a:solidFill>
                <a:srgbClr val="000000"/>
              </a:solidFill>
              <a:latin typeface="Arial"/>
            </a:endParaRPr>
          </a:p>
          <a:p>
            <a:pPr algn="ctr">
              <a:lnSpc>
                <a:spcPct val="100000"/>
              </a:lnSpc>
            </a:pPr>
            <a:r>
              <a:rPr b="1" i="1" lang="es-ES" sz="2400" spc="-1" strike="noStrike">
                <a:solidFill>
                  <a:srgbClr val="ff0000"/>
                </a:solidFill>
                <a:latin typeface="Times New Roman"/>
                <a:ea typeface="DejaVu Sans"/>
              </a:rPr>
              <a:t>(Arabia Saudí)</a:t>
            </a:r>
            <a:endParaRPr b="0" lang="es-ES" sz="2400" spc="-1" strike="noStrike">
              <a:solidFill>
                <a:srgbClr val="000000"/>
              </a:solidFill>
              <a:latin typeface="Arial"/>
            </a:endParaRPr>
          </a:p>
        </p:txBody>
      </p:sp>
    </p:spTree>
  </p:cSld>
  <p:timing>
    <p:tnLst>
      <p:par>
        <p:cTn id="218" dur="indefinite" restart="never" nodeType="tmRoot">
          <p:childTnLst>
            <p:seq>
              <p:cTn id="219" dur="indefinite" nodeType="mainSeq">
                <p:childTnLst>
                  <p:par>
                    <p:cTn id="220" dur="indefinite" fill="hold">
                      <p:stCondLst>
                        <p:cond delay="indefinite"/>
                      </p:stCondLst>
                      <p:childTnLst>
                        <p:par>
                          <p:cTn id="221" dur="indefinite" fill="hold">
                            <p:stCondLst>
                              <p:cond delay="0"/>
                            </p:stCondLst>
                            <p:childTnLst>
                              <p:par>
                                <p:cTn id="222" dur="indefinite" nodeType="clickEffect" fill="hold" presetClass="entr" presetID="22" presetSubtype="4">
                                  <p:stCondLst>
                                    <p:cond delay="0"/>
                                  </p:stCondLst>
                                  <p:childTnLst>
                                    <p:set>
                                      <p:cBhvr>
                                        <p:cTn id="223" dur="1" fill="hold">
                                          <p:stCondLst>
                                            <p:cond delay="0"/>
                                          </p:stCondLst>
                                        </p:cTn>
                                        <p:tgtEl>
                                          <p:spTgt spid="505"/>
                                        </p:tgtEl>
                                        <p:attrNameLst>
                                          <p:attrName>style.visibility</p:attrName>
                                        </p:attrNameLst>
                                      </p:cBhvr>
                                      <p:to>
                                        <p:strVal val="visible"/>
                                      </p:to>
                                    </p:set>
                                    <p:animEffect filter="wipe(down)" transition="out">
                                      <p:cBhvr additive="repl">
                                        <p:cTn id="224" dur="500"/>
                                        <p:tgtEl>
                                          <p:spTgt spid="505"/>
                                        </p:tgtEl>
                                      </p:cBhvr>
                                    </p:animEffect>
                                  </p:childTnLst>
                                </p:cTn>
                              </p:par>
                            </p:childTnLst>
                          </p:cTn>
                        </p:par>
                      </p:childTnLst>
                    </p:cTn>
                  </p:par>
                  <p:par>
                    <p:cTn id="225" dur="indefinite" fill="hold">
                      <p:stCondLst>
                        <p:cond delay="indefinite"/>
                      </p:stCondLst>
                      <p:childTnLst>
                        <p:par>
                          <p:cTn id="226" dur="indefinite" fill="hold">
                            <p:stCondLst>
                              <p:cond delay="0"/>
                            </p:stCondLst>
                            <p:childTnLst>
                              <p:par>
                                <p:cTn id="227" dur="indefinite" nodeType="clickEffect" fill="hold" presetClass="entr" presetID="16" presetSubtype="21">
                                  <p:stCondLst>
                                    <p:cond delay="0"/>
                                  </p:stCondLst>
                                  <p:childTnLst>
                                    <p:set>
                                      <p:cBhvr>
                                        <p:cTn id="228" dur="1" fill="hold">
                                          <p:stCondLst>
                                            <p:cond delay="0"/>
                                          </p:stCondLst>
                                        </p:cTn>
                                        <p:tgtEl>
                                          <p:spTgt spid="506"/>
                                        </p:tgtEl>
                                        <p:attrNameLst>
                                          <p:attrName>style.visibility</p:attrName>
                                        </p:attrNameLst>
                                      </p:cBhvr>
                                      <p:to>
                                        <p:strVal val="visible"/>
                                      </p:to>
                                    </p:set>
                                    <p:animEffect filter="barn(inVertical)" transition="out">
                                      <p:cBhvr additive="repl">
                                        <p:cTn id="229" dur="500"/>
                                        <p:tgtEl>
                                          <p:spTgt spid="506"/>
                                        </p:tgtEl>
                                      </p:cBhvr>
                                    </p:animEffect>
                                  </p:childTnLst>
                                </p:cTn>
                              </p:par>
                            </p:childTnLst>
                          </p:cTn>
                        </p:par>
                      </p:childTnLst>
                    </p:cTn>
                  </p:par>
                  <p:par>
                    <p:cTn id="230" dur="indefinite" fill="hold">
                      <p:stCondLst>
                        <p:cond delay="indefinite"/>
                      </p:stCondLst>
                      <p:childTnLst>
                        <p:par>
                          <p:cTn id="231" dur="indefinite" fill="hold">
                            <p:stCondLst>
                              <p:cond delay="0"/>
                            </p:stCondLst>
                            <p:childTnLst>
                              <p:par>
                                <p:cTn id="232" dur="indefinite" nodeType="clickEffect" fill="hold" presetClass="entr" presetID="42">
                                  <p:stCondLst>
                                    <p:cond delay="0"/>
                                  </p:stCondLst>
                                  <p:childTnLst>
                                    <p:set>
                                      <p:cBhvr>
                                        <p:cTn id="233" dur="1" fill="hold">
                                          <p:stCondLst>
                                            <p:cond delay="0"/>
                                          </p:stCondLst>
                                        </p:cTn>
                                        <p:tgtEl>
                                          <p:spTgt spid="510"/>
                                        </p:tgtEl>
                                        <p:attrNameLst>
                                          <p:attrName>style.visibility</p:attrName>
                                        </p:attrNameLst>
                                      </p:cBhvr>
                                      <p:to>
                                        <p:strVal val="visible"/>
                                      </p:to>
                                    </p:set>
                                    <p:animEffect filter="fade" transition="in">
                                      <p:cBhvr additive="repl">
                                        <p:cTn id="234" dur="1000"/>
                                        <p:tgtEl>
                                          <p:spTgt spid="510"/>
                                        </p:tgtEl>
                                      </p:cBhvr>
                                    </p:animEffect>
                                    <p:anim calcmode="lin" valueType="num">
                                      <p:cBhvr additive="repl">
                                        <p:cTn id="235" dur="1000" fill="hold"/>
                                        <p:tgtEl>
                                          <p:spTgt spid="510"/>
                                        </p:tgtEl>
                                        <p:attrNameLst>
                                          <p:attrName>ppt_x</p:attrName>
                                        </p:attrNameLst>
                                      </p:cBhvr>
                                      <p:tavLst>
                                        <p:tav tm="0">
                                          <p:val>
                                            <p:strVal val="#ppt_x"/>
                                          </p:val>
                                        </p:tav>
                                        <p:tav tm="100000">
                                          <p:val>
                                            <p:strVal val="#ppt_x"/>
                                          </p:val>
                                        </p:tav>
                                      </p:tavLst>
                                    </p:anim>
                                    <p:anim calcmode="lin" valueType="num">
                                      <p:cBhvr additive="repl">
                                        <p:cTn id="236" dur="1000" fill="hold"/>
                                        <p:tgtEl>
                                          <p:spTgt spid="510"/>
                                        </p:tgtEl>
                                        <p:attrNameLst>
                                          <p:attrName>ppt_y</p:attrName>
                                        </p:attrNameLst>
                                      </p:cBhvr>
                                      <p:tavLst>
                                        <p:tav tm="0">
                                          <p:val>
                                            <p:strVal val="#ppt_y+.1"/>
                                          </p:val>
                                        </p:tav>
                                        <p:tav tm="100000">
                                          <p:val>
                                            <p:strVal val="#ppt_y"/>
                                          </p:val>
                                        </p:tav>
                                      </p:tavLst>
                                    </p:anim>
                                  </p:childTnLst>
                                </p:cTn>
                              </p:par>
                            </p:childTnLst>
                          </p:cTn>
                        </p:par>
                      </p:childTnLst>
                    </p:cTn>
                  </p:par>
                  <p:par>
                    <p:cTn id="237" dur="indefinite" fill="hold">
                      <p:stCondLst>
                        <p:cond delay="indefinite"/>
                      </p:stCondLst>
                      <p:childTnLst>
                        <p:par>
                          <p:cTn id="238" dur="indefinite" fill="hold">
                            <p:stCondLst>
                              <p:cond delay="0"/>
                            </p:stCondLst>
                            <p:childTnLst>
                              <p:par>
                                <p:cTn id="239" dur="indefinite" nodeType="clickEffect" fill="hold" presetClass="emph" presetID="35">
                                  <p:stCondLst>
                                    <p:cond delay="0"/>
                                  </p:stCondLst>
                                  <p:childTnLst>
                                    <p:anim calcmode="discrete" valueType="num">
                                      <p:cBhvr additive="repl">
                                        <p:cTn id="240" dur="1000" fill="hold"/>
                                        <p:tgtEl>
                                          <p:spTgt spid="509"/>
                                        </p:tgtEl>
                                        <p:attrNameLst>
                                          <p:attrName>style.visibility</p:attrName>
                                        </p:attrNameLst>
                                      </p:cBhvr>
                                      <p:tavLst>
                                        <p:tav tm="0">
                                          <p:val>
                                            <p:strVal val="hidden"/>
                                          </p:val>
                                        </p:tav>
                                        <p:tav tm="50000">
                                          <p:val>
                                            <p:strVal val="visible"/>
                                          </p:val>
                                        </p:tav>
                                      </p:tavLst>
                                    </p:anim>
                                  </p:childTnLst>
                                </p:cTn>
                              </p:par>
                            </p:childTnLst>
                          </p:cTn>
                        </p:par>
                      </p:childTnLst>
                    </p:cTn>
                  </p:par>
                  <p:par>
                    <p:cTn id="241" dur="indefinite" fill="hold">
                      <p:stCondLst>
                        <p:cond delay="indefinite"/>
                      </p:stCondLst>
                      <p:childTnLst>
                        <p:par>
                          <p:cTn id="242" dur="indefinite" fill="hold">
                            <p:stCondLst>
                              <p:cond delay="0"/>
                            </p:stCondLst>
                            <p:childTnLst>
                              <p:par>
                                <p:cTn id="243" dur="indefinite" nodeType="clickEffect" fill="hold" presetClass="entr" presetID="45">
                                  <p:stCondLst>
                                    <p:cond delay="0"/>
                                  </p:stCondLst>
                                  <p:childTnLst>
                                    <p:set>
                                      <p:cBhvr>
                                        <p:cTn id="244" dur="1" fill="hold">
                                          <p:stCondLst>
                                            <p:cond delay="0"/>
                                          </p:stCondLst>
                                        </p:cTn>
                                        <p:tgtEl>
                                          <p:spTgt spid="508"/>
                                        </p:tgtEl>
                                        <p:attrNameLst>
                                          <p:attrName>style.visibility</p:attrName>
                                        </p:attrNameLst>
                                      </p:cBhvr>
                                      <p:to>
                                        <p:strVal val="visible"/>
                                      </p:to>
                                    </p:set>
                                    <p:animEffect filter="fade" transition="in">
                                      <p:cBhvr additive="repl">
                                        <p:cTn id="245" dur="2000"/>
                                        <p:tgtEl>
                                          <p:spTgt spid="508"/>
                                        </p:tgtEl>
                                      </p:cBhvr>
                                    </p:animEffect>
                                    <p:anim calcmode="lin" valueType="str">
                                      <p:cBhvr additive="repl">
                                        <p:cTn id="246" dur="2000" fill="hold"/>
                                        <p:tgtEl>
                                          <p:spTgt spid="508"/>
                                        </p:tgtEl>
                                      </p:cBhvr>
                                    </p:anim>
                                    <p:anim calcmode="lin" valueType="str">
                                      <p:cBhvr additive="repl">
                                        <p:cTn id="247" dur="2000" fill="hold"/>
                                        <p:tgtEl>
                                          <p:spTgt spid="508"/>
                                        </p:tgtEl>
                                      </p:cBhvr>
                                      <p:tavLst>
                                        <p:tav tm="0">
                                          <p:val>
                                            <p:strVal val="height"/>
                                          </p:val>
                                        </p:tav>
                                        <p:tav tm="100000">
                                          <p:val>
                                            <p:strVal val="height"/>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1" name="CustomShape 1"/>
          <p:cNvSpPr/>
          <p:nvPr/>
        </p:nvSpPr>
        <p:spPr>
          <a:xfrm>
            <a:off x="252360" y="476280"/>
            <a:ext cx="2303640" cy="790560"/>
          </a:xfrm>
          <a:custGeom>
            <a:avLst/>
            <a:gdLst/>
            <a:ahLst/>
            <a:rect l="l" t="t" r="r" b="b"/>
            <a:pathLst>
              <a:path w="3199" h="1086">
                <a:moveTo>
                  <a:pt x="0" y="1099"/>
                </a:moveTo>
                <a:lnTo>
                  <a:pt x="3199" y="1099"/>
                </a:lnTo>
                <a:lnTo>
                  <a:pt x="180" y="90"/>
                </a:lnTo>
                <a:lnTo>
                  <a:pt x="3199" y="1099"/>
                </a:lnTo>
                <a:lnTo>
                  <a:pt x="270" y="90"/>
                </a:lnTo>
                <a:close/>
              </a:path>
            </a:pathLst>
          </a:custGeom>
          <a:solidFill>
            <a:srgbClr val="ffff00"/>
          </a:solidFill>
          <a:ln w="25560">
            <a:solidFill>
              <a:srgbClr val="cc0099"/>
            </a:solidFill>
            <a:round/>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00b050"/>
                </a:solidFill>
                <a:latin typeface="Times New Roman"/>
                <a:ea typeface="DejaVu Sans"/>
              </a:rPr>
              <a:t>AFRICA</a:t>
            </a:r>
            <a:endParaRPr b="0" lang="es-ES" sz="2400" spc="-1" strike="noStrike">
              <a:solidFill>
                <a:srgbClr val="000000"/>
              </a:solidFill>
              <a:latin typeface="Arial"/>
            </a:endParaRPr>
          </a:p>
        </p:txBody>
      </p:sp>
      <p:sp>
        <p:nvSpPr>
          <p:cNvPr id="512" name="CustomShape 2"/>
          <p:cNvSpPr/>
          <p:nvPr/>
        </p:nvSpPr>
        <p:spPr>
          <a:xfrm>
            <a:off x="2050920" y="1339920"/>
            <a:ext cx="6407280" cy="1582560"/>
          </a:xfrm>
          <a:custGeom>
            <a:avLst/>
            <a:gdLst/>
            <a:ahLst/>
            <a:rect l="0" t="0" r="r" b="b"/>
            <a:pathLst>
              <a:path w="1" h="1">
                <a:moveTo>
                  <a:pt x="0" y="0"/>
                </a:moveTo>
                <a:lnTo>
                  <a:pt x="0" y="0"/>
                </a:lnTo>
              </a:path>
            </a:pathLst>
          </a:custGeom>
          <a:solidFill>
            <a:srgbClr val="00b050"/>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La religión es una realidad viva y variada, centrada en el culto a los antepasados y a las fuerzas de la naturaleza como intermediarios ante un dios supremo.</a:t>
            </a:r>
            <a:endParaRPr b="0" lang="es-ES" sz="2400" spc="-1" strike="noStrike">
              <a:solidFill>
                <a:srgbClr val="000000"/>
              </a:solidFill>
              <a:latin typeface="Arial"/>
            </a:endParaRPr>
          </a:p>
        </p:txBody>
      </p:sp>
      <p:sp>
        <p:nvSpPr>
          <p:cNvPr id="513" name="CustomShape 3"/>
          <p:cNvSpPr/>
          <p:nvPr/>
        </p:nvSpPr>
        <p:spPr>
          <a:xfrm>
            <a:off x="463680" y="3141720"/>
            <a:ext cx="2374920" cy="934920"/>
          </a:xfrm>
          <a:custGeom>
            <a:avLst/>
            <a:gdLst/>
            <a:ahLst/>
            <a:rect l="l" t="t" r="r" b="b"/>
            <a:pathLst>
              <a:path w="3299" h="1286">
                <a:moveTo>
                  <a:pt x="0" y="1299"/>
                </a:moveTo>
                <a:lnTo>
                  <a:pt x="3299" y="1299"/>
                </a:lnTo>
                <a:lnTo>
                  <a:pt x="180" y="90"/>
                </a:lnTo>
                <a:lnTo>
                  <a:pt x="3299" y="1299"/>
                </a:lnTo>
                <a:lnTo>
                  <a:pt x="270" y="90"/>
                </a:lnTo>
                <a:close/>
              </a:path>
            </a:pathLst>
          </a:custGeom>
          <a:solidFill>
            <a:srgbClr val="0070c0"/>
          </a:solidFill>
          <a:ln w="25560">
            <a:solidFill>
              <a:srgbClr val="3a5f8b"/>
            </a:solidFill>
            <a:round/>
          </a:ln>
        </p:spPr>
        <p:style>
          <a:lnRef idx="0"/>
          <a:fillRef idx="0"/>
          <a:effectRef idx="0"/>
          <a:fontRef idx="minor"/>
        </p:style>
        <p:txBody>
          <a:bodyPr lIns="90000" rIns="90000" tIns="45000" bIns="45000" anchor="ctr">
            <a:noAutofit/>
          </a:bodyPr>
          <a:p>
            <a:pPr algn="ctr">
              <a:lnSpc>
                <a:spcPct val="100000"/>
              </a:lnSpc>
            </a:pPr>
            <a:r>
              <a:rPr b="1" lang="es-ES" sz="2400" spc="-1" strike="noStrike">
                <a:solidFill>
                  <a:srgbClr val="d788a3"/>
                </a:solidFill>
                <a:latin typeface="Times New Roman"/>
                <a:ea typeface="DejaVu Sans"/>
              </a:rPr>
              <a:t>EUROPA</a:t>
            </a:r>
            <a:endParaRPr b="0" lang="es-ES" sz="2400" spc="-1" strike="noStrike">
              <a:solidFill>
                <a:srgbClr val="000000"/>
              </a:solidFill>
              <a:latin typeface="Arial"/>
            </a:endParaRPr>
          </a:p>
        </p:txBody>
      </p:sp>
      <p:sp>
        <p:nvSpPr>
          <p:cNvPr id="514" name="CustomShape 4"/>
          <p:cNvSpPr/>
          <p:nvPr/>
        </p:nvSpPr>
        <p:spPr>
          <a:xfrm>
            <a:off x="1763640" y="4184640"/>
            <a:ext cx="6694560" cy="2195640"/>
          </a:xfrm>
          <a:custGeom>
            <a:avLst/>
            <a:gdLst/>
            <a:ahLst/>
            <a:rect l="0" t="0" r="r" b="b"/>
            <a:pathLst>
              <a:path w="1" h="1">
                <a:moveTo>
                  <a:pt x="0" y="0"/>
                </a:moveTo>
                <a:lnTo>
                  <a:pt x="0" y="0"/>
                </a:lnTo>
              </a:path>
            </a:pathLst>
          </a:custGeom>
          <a:solidFill>
            <a:srgbClr val="95b3d7"/>
          </a:solidFill>
          <a:ln>
            <a:noFill/>
          </a:ln>
        </p:spPr>
        <p:style>
          <a:lnRef idx="0"/>
          <a:fillRef idx="0"/>
          <a:effectRef idx="0"/>
          <a:fontRef idx="minor"/>
        </p:style>
        <p:txBody>
          <a:bodyPr lIns="90000" rIns="90000" tIns="45000" bIns="45000" anchor="ctr">
            <a:noAutofit/>
          </a:bodyPr>
          <a:p>
            <a:pPr algn="just">
              <a:lnSpc>
                <a:spcPct val="100000"/>
              </a:lnSpc>
            </a:pPr>
            <a:r>
              <a:rPr b="0" lang="es-ES" sz="2400" spc="-1" strike="noStrike">
                <a:solidFill>
                  <a:srgbClr val="000000"/>
                </a:solidFill>
                <a:latin typeface="Times New Roman"/>
                <a:ea typeface="DejaVu Sans"/>
              </a:rPr>
              <a:t>Antes de la expansión del cristianismo por el Imperio romano, los griegos y los romanos dejaron la huella de su religiosidad en multitud de templos, imágenes y costumbres. Sus dioses y su mitología también forman parte de nuestra cultura.</a:t>
            </a:r>
            <a:endParaRPr b="0" lang="es-ES" sz="2400" spc="-1" strike="noStrike">
              <a:solidFill>
                <a:srgbClr val="000000"/>
              </a:solidFill>
              <a:latin typeface="Arial"/>
            </a:endParaRPr>
          </a:p>
        </p:txBody>
      </p:sp>
    </p:spTree>
  </p:cSld>
  <p:timing>
    <p:tnLst>
      <p:par>
        <p:cTn id="248" dur="indefinite" restart="never" nodeType="tmRoot">
          <p:childTnLst>
            <p:seq>
              <p:cTn id="249" dur="indefinite" nodeType="mainSeq">
                <p:childTnLst>
                  <p:par>
                    <p:cTn id="250" dur="indefinite" fill="hold">
                      <p:stCondLst>
                        <p:cond delay="indefinite"/>
                      </p:stCondLst>
                      <p:childTnLst>
                        <p:par>
                          <p:cTn id="251" dur="indefinite" fill="hold">
                            <p:stCondLst>
                              <p:cond delay="0"/>
                            </p:stCondLst>
                            <p:childTnLst>
                              <p:par>
                                <p:cTn id="252" dur="indefinite" nodeType="clickEffect" fill="hold" presetClass="entr" presetID="2" presetSubtype="4">
                                  <p:stCondLst>
                                    <p:cond delay="0"/>
                                  </p:stCondLst>
                                  <p:childTnLst>
                                    <p:set>
                                      <p:cBhvr>
                                        <p:cTn id="253" dur="1" fill="hold">
                                          <p:stCondLst>
                                            <p:cond delay="0"/>
                                          </p:stCondLst>
                                        </p:cTn>
                                        <p:tgtEl>
                                          <p:spTgt spid="511"/>
                                        </p:tgtEl>
                                        <p:attrNameLst>
                                          <p:attrName>style.visibility</p:attrName>
                                        </p:attrNameLst>
                                      </p:cBhvr>
                                      <p:to>
                                        <p:strVal val="visible"/>
                                      </p:to>
                                    </p:set>
                                    <p:anim calcmode="lin" valueType="num">
                                      <p:cBhvr additive="repl">
                                        <p:cTn id="254" dur="500" fill="hold"/>
                                        <p:tgtEl>
                                          <p:spTgt spid="511"/>
                                        </p:tgtEl>
                                        <p:attrNameLst>
                                          <p:attrName>ppt_x</p:attrName>
                                        </p:attrNameLst>
                                      </p:cBhvr>
                                      <p:tavLst>
                                        <p:tav tm="0">
                                          <p:val>
                                            <p:strVal val="#ppt_x"/>
                                          </p:val>
                                        </p:tav>
                                        <p:tav tm="100000">
                                          <p:val>
                                            <p:strVal val="#ppt_x"/>
                                          </p:val>
                                        </p:tav>
                                      </p:tavLst>
                                    </p:anim>
                                    <p:anim calcmode="lin" valueType="num">
                                      <p:cBhvr additive="repl">
                                        <p:cTn id="255" dur="500" fill="hold"/>
                                        <p:tgtEl>
                                          <p:spTgt spid="511"/>
                                        </p:tgtEl>
                                        <p:attrNameLst>
                                          <p:attrName>ppt_y</p:attrName>
                                        </p:attrNameLst>
                                      </p:cBhvr>
                                      <p:tavLst>
                                        <p:tav tm="0">
                                          <p:val>
                                            <p:strVal val="1+#ppt_h/2"/>
                                          </p:val>
                                        </p:tav>
                                        <p:tav tm="100000">
                                          <p:val>
                                            <p:strVal val="#ppt_y"/>
                                          </p:val>
                                        </p:tav>
                                      </p:tavLst>
                                    </p:anim>
                                  </p:childTnLst>
                                </p:cTn>
                              </p:par>
                            </p:childTnLst>
                          </p:cTn>
                        </p:par>
                      </p:childTnLst>
                    </p:cTn>
                  </p:par>
                  <p:par>
                    <p:cTn id="256" dur="indefinite" fill="hold">
                      <p:stCondLst>
                        <p:cond delay="indefinite"/>
                      </p:stCondLst>
                      <p:childTnLst>
                        <p:par>
                          <p:cTn id="257" dur="indefinite" fill="hold">
                            <p:stCondLst>
                              <p:cond delay="0"/>
                            </p:stCondLst>
                            <p:childTnLst>
                              <p:par>
                                <p:cTn id="258" dur="indefinite" nodeType="clickEffect" fill="hold" presetClass="entr" presetID="22" presetSubtype="4">
                                  <p:stCondLst>
                                    <p:cond delay="0"/>
                                  </p:stCondLst>
                                  <p:childTnLst>
                                    <p:set>
                                      <p:cBhvr>
                                        <p:cTn id="259" dur="1" fill="hold">
                                          <p:stCondLst>
                                            <p:cond delay="0"/>
                                          </p:stCondLst>
                                        </p:cTn>
                                        <p:tgtEl>
                                          <p:spTgt spid="512"/>
                                        </p:tgtEl>
                                        <p:attrNameLst>
                                          <p:attrName>style.visibility</p:attrName>
                                        </p:attrNameLst>
                                      </p:cBhvr>
                                      <p:to>
                                        <p:strVal val="visible"/>
                                      </p:to>
                                    </p:set>
                                    <p:animEffect filter="wipe(down)" transition="out">
                                      <p:cBhvr additive="repl">
                                        <p:cTn id="260" dur="500"/>
                                        <p:tgtEl>
                                          <p:spTgt spid="512"/>
                                        </p:tgtEl>
                                      </p:cBhvr>
                                    </p:animEffect>
                                  </p:childTnLst>
                                </p:cTn>
                              </p:par>
                            </p:childTnLst>
                          </p:cTn>
                        </p:par>
                      </p:childTnLst>
                    </p:cTn>
                  </p:par>
                  <p:par>
                    <p:cTn id="261" dur="indefinite" fill="hold">
                      <p:stCondLst>
                        <p:cond delay="indefinite"/>
                      </p:stCondLst>
                      <p:childTnLst>
                        <p:par>
                          <p:cTn id="262" dur="indefinite" fill="hold">
                            <p:stCondLst>
                              <p:cond delay="0"/>
                            </p:stCondLst>
                            <p:childTnLst>
                              <p:par>
                                <p:cTn id="263" dur="indefinite" nodeType="clickEffect" fill="hold" presetClass="entr" presetID="10">
                                  <p:stCondLst>
                                    <p:cond delay="0"/>
                                  </p:stCondLst>
                                  <p:childTnLst>
                                    <p:set>
                                      <p:cBhvr>
                                        <p:cTn id="264" dur="1" fill="hold">
                                          <p:stCondLst>
                                            <p:cond delay="0"/>
                                          </p:stCondLst>
                                        </p:cTn>
                                        <p:tgtEl>
                                          <p:spTgt spid="513"/>
                                        </p:tgtEl>
                                        <p:attrNameLst>
                                          <p:attrName>style.visibility</p:attrName>
                                        </p:attrNameLst>
                                      </p:cBhvr>
                                      <p:to>
                                        <p:strVal val="visible"/>
                                      </p:to>
                                    </p:set>
                                    <p:animEffect filter="fade" transition="in">
                                      <p:cBhvr additive="repl">
                                        <p:cTn id="265" dur="500"/>
                                        <p:tgtEl>
                                          <p:spTgt spid="513"/>
                                        </p:tgtEl>
                                      </p:cBhvr>
                                    </p:animEffect>
                                  </p:childTnLst>
                                </p:cTn>
                              </p:par>
                            </p:childTnLst>
                          </p:cTn>
                        </p:par>
                      </p:childTnLst>
                    </p:cTn>
                  </p:par>
                  <p:par>
                    <p:cTn id="266" dur="indefinite" fill="hold">
                      <p:stCondLst>
                        <p:cond delay="indefinite"/>
                      </p:stCondLst>
                      <p:childTnLst>
                        <p:par>
                          <p:cTn id="267" dur="indefinite" fill="hold">
                            <p:stCondLst>
                              <p:cond delay="0"/>
                            </p:stCondLst>
                            <p:childTnLst>
                              <p:par>
                                <p:cTn id="268" dur="indefinite" nodeType="clickEffect" fill="hold" presetClass="entr" presetID="45">
                                  <p:stCondLst>
                                    <p:cond delay="0"/>
                                  </p:stCondLst>
                                  <p:childTnLst>
                                    <p:set>
                                      <p:cBhvr>
                                        <p:cTn id="269" dur="1" fill="hold">
                                          <p:stCondLst>
                                            <p:cond delay="0"/>
                                          </p:stCondLst>
                                        </p:cTn>
                                        <p:tgtEl>
                                          <p:spTgt spid="513"/>
                                        </p:tgtEl>
                                        <p:attrNameLst>
                                          <p:attrName>style.visibility</p:attrName>
                                        </p:attrNameLst>
                                      </p:cBhvr>
                                      <p:to>
                                        <p:strVal val="visible"/>
                                      </p:to>
                                    </p:set>
                                    <p:animEffect filter="fade" transition="in">
                                      <p:cBhvr additive="repl">
                                        <p:cTn id="270" dur="2000"/>
                                        <p:tgtEl>
                                          <p:spTgt spid="513"/>
                                        </p:tgtEl>
                                      </p:cBhvr>
                                    </p:animEffect>
                                    <p:anim calcmode="lin" valueType="str">
                                      <p:cBhvr additive="repl">
                                        <p:cTn id="271" dur="2000" fill="hold"/>
                                        <p:tgtEl>
                                          <p:spTgt spid="513"/>
                                        </p:tgtEl>
                                      </p:cBhvr>
                                    </p:anim>
                                    <p:anim calcmode="lin" valueType="str">
                                      <p:cBhvr additive="repl">
                                        <p:cTn id="272" dur="2000" fill="hold"/>
                                        <p:tgtEl>
                                          <p:spTgt spid="513"/>
                                        </p:tgtEl>
                                      </p:cBhvr>
                                      <p:tavLst>
                                        <p:tav tm="0">
                                          <p:val>
                                            <p:strVal val="height"/>
                                          </p:val>
                                        </p:tav>
                                        <p:tav tm="100000">
                                          <p:val>
                                            <p:strVal val="height"/>
                                          </p:val>
                                        </p:tav>
                                      </p:tavLst>
                                    </p:anim>
                                  </p:childTnLst>
                                </p:cTn>
                              </p:par>
                            </p:childTnLst>
                          </p:cTn>
                        </p:par>
                      </p:childTnLst>
                    </p:cTn>
                  </p:par>
                  <p:par>
                    <p:cTn id="273" dur="indefinite" fill="hold">
                      <p:stCondLst>
                        <p:cond delay="indefinite"/>
                      </p:stCondLst>
                      <p:childTnLst>
                        <p:par>
                          <p:cTn id="274" dur="indefinite" fill="hold">
                            <p:stCondLst>
                              <p:cond delay="0"/>
                            </p:stCondLst>
                            <p:childTnLst>
                              <p:par>
                                <p:cTn id="275" dur="indefinite" nodeType="clickEffect" fill="hold" presetClass="entr" presetID="31">
                                  <p:stCondLst>
                                    <p:cond delay="0"/>
                                  </p:stCondLst>
                                  <p:childTnLst>
                                    <p:set>
                                      <p:cBhvr>
                                        <p:cTn id="276" dur="1" fill="hold">
                                          <p:stCondLst>
                                            <p:cond delay="0"/>
                                          </p:stCondLst>
                                        </p:cTn>
                                        <p:tgtEl>
                                          <p:spTgt spid="514"/>
                                        </p:tgtEl>
                                        <p:attrNameLst>
                                          <p:attrName>style.visibility</p:attrName>
                                        </p:attrNameLst>
                                      </p:cBhvr>
                                      <p:to>
                                        <p:strVal val="visible"/>
                                      </p:to>
                                    </p:set>
                                    <p:anim calcmode="lin" valueType="str">
                                      <p:cBhvr additive="repl">
                                        <p:cTn id="277" dur="1000" fill="hold"/>
                                        <p:tgtEl>
                                          <p:spTgt spid="514"/>
                                        </p:tgtEl>
                                      </p:cBhvr>
                                      <p:tavLst>
                                        <p:tav tm="100000">
                                          <p:val>
                                            <p:strVal val="width"/>
                                          </p:val>
                                        </p:tav>
                                      </p:tavLst>
                                    </p:anim>
                                    <p:anim calcmode="lin" valueType="str">
                                      <p:cBhvr additive="repl">
                                        <p:cTn id="278" dur="1000" fill="hold"/>
                                        <p:tgtEl>
                                          <p:spTgt spid="514"/>
                                        </p:tgtEl>
                                      </p:cBhvr>
                                      <p:tavLst>
                                        <p:tav tm="100000">
                                          <p:val>
                                            <p:strVal val="height"/>
                                          </p:val>
                                        </p:tav>
                                      </p:tavLst>
                                    </p:anim>
                                    <p:anim calcmode="lin" valueType="str">
                                      <p:cBhvr additive="repl">
                                        <p:cTn id="279" dur="1000" fill="hold"/>
                                        <p:tgtEl>
                                          <p:spTgt spid="514"/>
                                        </p:tgtEl>
                                      </p:cBhvr>
                                      <p:tavLst>
                                        <p:tav tm="0">
                                          <p:val>
                                            <p:strVal val="90"/>
                                          </p:val>
                                        </p:tav>
                                        <p:tav tm="100000">
                                          <p:val>
                                            <p:strVal val="0"/>
                                          </p:val>
                                        </p:tav>
                                      </p:tavLst>
                                    </p:anim>
                                    <p:animEffect filter="fade" transition="in">
                                      <p:cBhvr additive="repl">
                                        <p:cTn id="280" dur="1000"/>
                                        <p:tgtEl>
                                          <p:spTgt spid="5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5" name="CustomShape 1"/>
          <p:cNvSpPr/>
          <p:nvPr/>
        </p:nvSpPr>
        <p:spPr>
          <a:xfrm>
            <a:off x="468360" y="692280"/>
            <a:ext cx="8207280" cy="527040"/>
          </a:xfrm>
          <a:prstGeom prst="rect">
            <a:avLst/>
          </a:prstGeom>
          <a:noFill/>
          <a:ln>
            <a:noFill/>
          </a:ln>
        </p:spPr>
        <p:style>
          <a:lnRef idx="0"/>
          <a:fillRef idx="0"/>
          <a:effectRef idx="0"/>
          <a:fontRef idx="minor"/>
        </p:style>
        <p:txBody>
          <a:bodyPr lIns="90000" rIns="90000" tIns="45000" bIns="45000" anchor="b">
            <a:noAutofit/>
          </a:bodyPr>
          <a:p>
            <a:pPr>
              <a:lnSpc>
                <a:spcPct val="100000"/>
              </a:lnSpc>
            </a:pPr>
            <a:r>
              <a:rPr b="1" lang="es-ES" sz="2400" spc="-1" strike="noStrike">
                <a:solidFill>
                  <a:srgbClr val="0070c0"/>
                </a:solidFill>
                <a:latin typeface="Times New Roman"/>
                <a:ea typeface="DejaVu Sans"/>
              </a:rPr>
              <a:t>2. LA INTUICION DE DIOS: LA REVELACION NATURAL</a:t>
            </a:r>
            <a:endParaRPr b="0" lang="es-ES" sz="2400" spc="-1" strike="noStrike">
              <a:solidFill>
                <a:srgbClr val="000000"/>
              </a:solidFill>
              <a:latin typeface="Arial"/>
            </a:endParaRPr>
          </a:p>
        </p:txBody>
      </p:sp>
      <p:sp>
        <p:nvSpPr>
          <p:cNvPr id="516" name="CustomShape 2"/>
          <p:cNvSpPr/>
          <p:nvPr/>
        </p:nvSpPr>
        <p:spPr>
          <a:xfrm>
            <a:off x="468360" y="1339920"/>
            <a:ext cx="8207280" cy="5183280"/>
          </a:xfrm>
          <a:prstGeom prst="rect">
            <a:avLst/>
          </a:prstGeom>
          <a:noFill/>
          <a:ln>
            <a:noFill/>
          </a:ln>
        </p:spPr>
        <p:style>
          <a:lnRef idx="0"/>
          <a:fillRef idx="0"/>
          <a:effectRef idx="0"/>
          <a:fontRef idx="minor"/>
        </p:style>
        <p:txBody>
          <a:bodyPr lIns="90000" rIns="90000" tIns="45000" bIns="45000">
            <a:noAutofit/>
          </a:bodyPr>
          <a:p>
            <a:pPr marL="339480" indent="-269640" algn="just">
              <a:lnSpc>
                <a:spcPct val="100000"/>
              </a:lnSpc>
              <a:buClr>
                <a:srgbClr val="b83d68"/>
              </a:buClr>
              <a:buSzPct val="76000"/>
              <a:buFont typeface="Wingdings" charset="2"/>
              <a:buChar char=""/>
            </a:pPr>
            <a:r>
              <a:rPr b="0" lang="es-ES" sz="2400" spc="-1" strike="noStrike">
                <a:solidFill>
                  <a:srgbClr val="00b050"/>
                </a:solidFill>
                <a:latin typeface="Times New Roman"/>
                <a:ea typeface="DejaVu Sans"/>
              </a:rPr>
              <a:t>El ser humano ha intuido la existencia de una realidad que esta más allá de la dimensión material y que seria la causa o el origen de toda esa maravilla que contemplan y admiran sus ojos.</a:t>
            </a:r>
            <a:endParaRPr b="0" lang="es-ES" sz="2400" spc="-1" strike="noStrike">
              <a:solidFill>
                <a:srgbClr val="000000"/>
              </a:solidFill>
              <a:latin typeface="Arial"/>
            </a:endParaRPr>
          </a:p>
          <a:p>
            <a:pPr marL="339480" indent="-269640" algn="just">
              <a:lnSpc>
                <a:spcPct val="100000"/>
              </a:lnSpc>
              <a:buClr>
                <a:srgbClr val="b83d68"/>
              </a:buClr>
              <a:buSzPct val="76000"/>
              <a:buFont typeface="Wingdings" charset="2"/>
              <a:buChar char=""/>
            </a:pPr>
            <a:r>
              <a:rPr b="0" lang="es-ES" sz="2400" spc="-1" strike="noStrike">
                <a:solidFill>
                  <a:srgbClr val="ff0000"/>
                </a:solidFill>
                <a:latin typeface="Times New Roman"/>
                <a:ea typeface="DejaVu Sans"/>
              </a:rPr>
              <a:t>San Pablo </a:t>
            </a:r>
            <a:r>
              <a:rPr b="1" i="1" lang="es-ES" sz="2400" spc="-1" strike="noStrike">
                <a:solidFill>
                  <a:srgbClr val="ffc000"/>
                </a:solidFill>
                <a:latin typeface="Times New Roman"/>
                <a:ea typeface="DejaVu Sans"/>
              </a:rPr>
              <a:t>« Pues lo invisible de Dios, su eterno poder y su divinidad, son perceptibles para la inteligencia a partir de la creación del mundo a través de sus obras.»</a:t>
            </a:r>
            <a:r>
              <a:rPr b="0" lang="es-ES" sz="2400" spc="-1" strike="noStrike">
                <a:solidFill>
                  <a:srgbClr val="b13f9a"/>
                </a:solidFill>
                <a:latin typeface="Times New Roman"/>
                <a:ea typeface="DejaVu Sans"/>
              </a:rPr>
              <a:t>(Rm 1, 20). </a:t>
            </a:r>
            <a:r>
              <a:rPr b="0" lang="es-ES" sz="2400" spc="-1" strike="noStrike">
                <a:solidFill>
                  <a:srgbClr val="ff0000"/>
                </a:solidFill>
                <a:latin typeface="Times New Roman"/>
                <a:ea typeface="DejaVu Sans"/>
              </a:rPr>
              <a:t>Ese mostrarse para la inteligencia, a ese hacerse visible Dios, a través de sus obras, lo llamamos </a:t>
            </a:r>
            <a:r>
              <a:rPr b="1" lang="es-ES" sz="2400" spc="-1" strike="noStrike" u="sng">
                <a:solidFill>
                  <a:srgbClr val="ff0000"/>
                </a:solidFill>
                <a:uFillTx/>
                <a:latin typeface="Times New Roman"/>
                <a:ea typeface="DejaVu Sans"/>
              </a:rPr>
              <a:t>Revelación Natural.</a:t>
            </a:r>
            <a:endParaRPr b="0" lang="es-ES" sz="2400" spc="-1" strike="noStrike">
              <a:solidFill>
                <a:srgbClr val="000000"/>
              </a:solidFill>
              <a:latin typeface="Arial"/>
            </a:endParaRPr>
          </a:p>
          <a:p>
            <a:pPr marL="339480" indent="-269640" algn="just">
              <a:lnSpc>
                <a:spcPct val="100000"/>
              </a:lnSpc>
              <a:buClr>
                <a:srgbClr val="b83d68"/>
              </a:buClr>
              <a:buSzPct val="76000"/>
              <a:buFont typeface="Wingdings" charset="2"/>
              <a:buChar char=""/>
            </a:pPr>
            <a:r>
              <a:rPr b="0" lang="es-ES" sz="2400" spc="-1" strike="noStrike">
                <a:solidFill>
                  <a:srgbClr val="0070c0"/>
                </a:solidFill>
                <a:latin typeface="Times New Roman"/>
                <a:ea typeface="DejaVu Sans"/>
              </a:rPr>
              <a:t>Somos capaces de conocer con certeza la existencia de Dios mediante la razón. Es como una luz en la inteligencia o una voz en el corazón, que lleva al ser humano a darse cuenta de que en todo lo que existe hay algo que la pura materialidad de lo que se ve.</a:t>
            </a:r>
            <a:endParaRPr b="0" lang="es-ES" sz="2400" spc="-1" strike="noStrike">
              <a:solidFill>
                <a:srgbClr val="000000"/>
              </a:solidFill>
              <a:latin typeface="Arial"/>
            </a:endParaRPr>
          </a:p>
        </p:txBody>
      </p:sp>
    </p:spTree>
  </p:cSld>
  <p:timing>
    <p:tnLst>
      <p:par>
        <p:cTn id="281" dur="indefinite" restart="never" nodeType="tmRoot">
          <p:childTnLst>
            <p:seq>
              <p:cTn id="282" dur="indefinite" nodeType="mainSeq">
                <p:childTnLst>
                  <p:par>
                    <p:cTn id="283" dur="indefinite" fill="hold">
                      <p:stCondLst>
                        <p:cond delay="indefinite"/>
                      </p:stCondLst>
                      <p:childTnLst>
                        <p:par>
                          <p:cTn id="284" dur="indefinite" fill="hold">
                            <p:stCondLst>
                              <p:cond delay="0"/>
                            </p:stCondLst>
                            <p:childTnLst>
                              <p:par>
                                <p:cTn id="285" dur="indefinite" nodeType="clickEffect" fill="hold" presetClass="entr" presetID="6" presetSubtype="16">
                                  <p:stCondLst>
                                    <p:cond delay="0"/>
                                  </p:stCondLst>
                                  <p:childTnLst>
                                    <p:set>
                                      <p:cBhvr>
                                        <p:cTn id="286" dur="1" fill="hold">
                                          <p:stCondLst>
                                            <p:cond delay="0"/>
                                          </p:stCondLst>
                                        </p:cTn>
                                        <p:tgtEl>
                                          <p:spTgt spid="515"/>
                                        </p:tgtEl>
                                        <p:attrNameLst>
                                          <p:attrName>style.visibility</p:attrName>
                                        </p:attrNameLst>
                                      </p:cBhvr>
                                      <p:to>
                                        <p:strVal val="visible"/>
                                      </p:to>
                                    </p:set>
                                    <p:animEffect filter="circle(in)" transition="out">
                                      <p:cBhvr additive="repl">
                                        <p:cTn id="287" dur="2000"/>
                                        <p:tgtEl>
                                          <p:spTgt spid="515"/>
                                        </p:tgtEl>
                                      </p:cBhvr>
                                    </p:animEffect>
                                  </p:childTnLst>
                                </p:cTn>
                              </p:par>
                            </p:childTnLst>
                          </p:cTn>
                        </p:par>
                      </p:childTnLst>
                    </p:cTn>
                  </p:par>
                  <p:par>
                    <p:cTn id="288" dur="indefinite" fill="hold">
                      <p:stCondLst>
                        <p:cond delay="indefinite"/>
                      </p:stCondLst>
                      <p:childTnLst>
                        <p:par>
                          <p:cTn id="289" dur="indefinite" fill="hold">
                            <p:stCondLst>
                              <p:cond delay="0"/>
                            </p:stCondLst>
                            <p:childTnLst>
                              <p:par>
                                <p:cTn id="290" dur="indefinite" nodeType="clickEffect" fill="hold" presetClass="entr" presetID="22" presetSubtype="4">
                                  <p:stCondLst>
                                    <p:cond delay="0"/>
                                  </p:stCondLst>
                                  <p:childTnLst>
                                    <p:set>
                                      <p:cBhvr>
                                        <p:cTn id="291" dur="1" fill="hold">
                                          <p:stCondLst>
                                            <p:cond delay="0"/>
                                          </p:stCondLst>
                                        </p:cTn>
                                        <p:tgtEl>
                                          <p:spTgt spid="516">
                                            <p:txEl>
                                              <p:pRg st="0" end="0"/>
                                            </p:txEl>
                                          </p:spTgt>
                                        </p:tgtEl>
                                        <p:attrNameLst>
                                          <p:attrName>style.visibility</p:attrName>
                                        </p:attrNameLst>
                                      </p:cBhvr>
                                      <p:to>
                                        <p:strVal val="visible"/>
                                      </p:to>
                                    </p:set>
                                    <p:animEffect filter="wipe(down)" transition="out">
                                      <p:cBhvr additive="repl">
                                        <p:cTn id="292" dur="500"/>
                                        <p:tgtEl>
                                          <p:spTgt spid="516">
                                            <p:txEl>
                                              <p:pRg st="0" end="0"/>
                                            </p:txEl>
                                          </p:spTgt>
                                        </p:tgtEl>
                                      </p:cBhvr>
                                    </p:animEffect>
                                  </p:childTnLst>
                                </p:cTn>
                              </p:par>
                            </p:childTnLst>
                          </p:cTn>
                        </p:par>
                      </p:childTnLst>
                    </p:cTn>
                  </p:par>
                  <p:par>
                    <p:cTn id="293" dur="indefinite" fill="hold">
                      <p:stCondLst>
                        <p:cond delay="indefinite"/>
                      </p:stCondLst>
                      <p:childTnLst>
                        <p:par>
                          <p:cTn id="294" dur="indefinite" fill="hold">
                            <p:stCondLst>
                              <p:cond delay="0"/>
                            </p:stCondLst>
                            <p:childTnLst>
                              <p:par>
                                <p:cTn id="295" dur="indefinite" nodeType="clickEffect" fill="hold" presetClass="entr" presetID="22" presetSubtype="4">
                                  <p:stCondLst>
                                    <p:cond delay="0"/>
                                  </p:stCondLst>
                                  <p:childTnLst>
                                    <p:set>
                                      <p:cBhvr>
                                        <p:cTn id="296" dur="1" fill="hold">
                                          <p:stCondLst>
                                            <p:cond delay="0"/>
                                          </p:stCondLst>
                                        </p:cTn>
                                        <p:tgtEl>
                                          <p:spTgt spid="516"/>
                                        </p:tgtEl>
                                        <p:attrNameLst>
                                          <p:attrName>style.visibility</p:attrName>
                                        </p:attrNameLst>
                                      </p:cBhvr>
                                      <p:to>
                                        <p:strVal val="visible"/>
                                      </p:to>
                                    </p:set>
                                    <p:animEffect filter="wipe(down)" transition="out">
                                      <p:cBhvr additive="repl">
                                        <p:cTn id="297" dur="500"/>
                                        <p:tgtEl>
                                          <p:spTgt spid="516"/>
                                        </p:tgtEl>
                                      </p:cBhvr>
                                    </p:animEffect>
                                  </p:childTnLst>
                                </p:cTn>
                              </p:par>
                            </p:childTnLst>
                          </p:cTn>
                        </p:par>
                      </p:childTnLst>
                    </p:cTn>
                  </p:par>
                  <p:par>
                    <p:cTn id="298" dur="indefinite" fill="hold">
                      <p:stCondLst>
                        <p:cond delay="indefinite"/>
                      </p:stCondLst>
                      <p:childTnLst>
                        <p:par>
                          <p:cTn id="299" dur="indefinite" fill="hold">
                            <p:stCondLst>
                              <p:cond delay="0"/>
                            </p:stCondLst>
                            <p:childTnLst>
                              <p:par>
                                <p:cTn id="300" dur="indefinite" nodeType="clickEffect" fill="hold" presetClass="entr" presetID="22" presetSubtype="4">
                                  <p:stCondLst>
                                    <p:cond delay="0"/>
                                  </p:stCondLst>
                                  <p:childTnLst>
                                    <p:set>
                                      <p:cBhvr>
                                        <p:cTn id="301" dur="1" fill="hold">
                                          <p:stCondLst>
                                            <p:cond delay="0"/>
                                          </p:stCondLst>
                                        </p:cTn>
                                        <p:tgtEl>
                                          <p:spTgt spid="516"/>
                                        </p:tgtEl>
                                        <p:attrNameLst>
                                          <p:attrName>style.visibility</p:attrName>
                                        </p:attrNameLst>
                                      </p:cBhvr>
                                      <p:to>
                                        <p:strVal val="visible"/>
                                      </p:to>
                                    </p:set>
                                    <p:animEffect filter="wipe(down)" transition="out">
                                      <p:cBhvr additive="repl">
                                        <p:cTn id="302" dur="500"/>
                                        <p:tgtEl>
                                          <p:spTgt spid="5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7" name="CustomShape 1"/>
          <p:cNvSpPr/>
          <p:nvPr/>
        </p:nvSpPr>
        <p:spPr>
          <a:xfrm>
            <a:off x="468360" y="765000"/>
            <a:ext cx="8207280" cy="5975640"/>
          </a:xfrm>
          <a:prstGeom prst="rect">
            <a:avLst/>
          </a:prstGeom>
          <a:noFill/>
          <a:ln>
            <a:noFill/>
          </a:ln>
        </p:spPr>
        <p:style>
          <a:lnRef idx="0"/>
          <a:fillRef idx="0"/>
          <a:effectRef idx="0"/>
          <a:fontRef idx="minor"/>
        </p:style>
        <p:txBody>
          <a:bodyPr lIns="90000" rIns="90000" tIns="45000" bIns="45000">
            <a:noAutofit/>
          </a:bodyPr>
          <a:p>
            <a:pPr marL="68040" algn="just">
              <a:lnSpc>
                <a:spcPct val="100000"/>
              </a:lnSpc>
            </a:pPr>
            <a:r>
              <a:rPr b="0" lang="es-ES" sz="2400" spc="-1" strike="noStrike">
                <a:solidFill>
                  <a:srgbClr val="b13f9a"/>
                </a:solidFill>
                <a:latin typeface="Times New Roman"/>
                <a:ea typeface="DejaVu Sans"/>
              </a:rPr>
              <a:t>Esta manifestación de Dios </a:t>
            </a:r>
            <a:r>
              <a:rPr b="1" lang="es-ES" sz="2400" spc="-1" strike="noStrike">
                <a:solidFill>
                  <a:srgbClr val="00b050"/>
                </a:solidFill>
                <a:latin typeface="Times New Roman"/>
                <a:ea typeface="DejaVu Sans"/>
              </a:rPr>
              <a:t>(Revelación natural) </a:t>
            </a:r>
            <a:r>
              <a:rPr b="0" lang="es-ES" sz="2400" spc="-1" strike="noStrike">
                <a:solidFill>
                  <a:srgbClr val="b13f9a"/>
                </a:solidFill>
                <a:latin typeface="Times New Roman"/>
                <a:ea typeface="DejaVu Sans"/>
              </a:rPr>
              <a:t>es universal en el sentido de que la pueden alcanzar todas las personas. El primer paso de la Revelación divina, la base para comprender después la </a:t>
            </a:r>
            <a:r>
              <a:rPr b="1" lang="es-ES" sz="2400" spc="-1" strike="noStrike">
                <a:solidFill>
                  <a:srgbClr val="ff0000"/>
                </a:solidFill>
                <a:latin typeface="Times New Roman"/>
                <a:ea typeface="DejaVu Sans"/>
              </a:rPr>
              <a:t>Revelación sobrenatural.</a:t>
            </a:r>
            <a:endParaRPr b="0" lang="es-ES" sz="2400" spc="-1" strike="noStrike">
              <a:solidFill>
                <a:srgbClr val="000000"/>
              </a:solidFill>
              <a:latin typeface="Arial"/>
            </a:endParaRPr>
          </a:p>
          <a:p>
            <a:pPr marL="68040" algn="just">
              <a:lnSpc>
                <a:spcPct val="100000"/>
              </a:lnSpc>
            </a:pPr>
            <a:endParaRPr b="0" lang="es-ES" sz="2400" spc="-1" strike="noStrike">
              <a:solidFill>
                <a:srgbClr val="000000"/>
              </a:solidFill>
              <a:latin typeface="Arial"/>
            </a:endParaRPr>
          </a:p>
          <a:p>
            <a:pPr marL="68040" algn="just">
              <a:lnSpc>
                <a:spcPct val="100000"/>
              </a:lnSpc>
            </a:pPr>
            <a:endParaRPr b="0" lang="es-ES" sz="2400" spc="-1" strike="noStrike">
              <a:solidFill>
                <a:srgbClr val="000000"/>
              </a:solidFill>
              <a:latin typeface="Arial"/>
            </a:endParaRPr>
          </a:p>
          <a:p>
            <a:pPr marL="68040" algn="just">
              <a:lnSpc>
                <a:spcPct val="100000"/>
              </a:lnSpc>
            </a:pPr>
            <a:endParaRPr b="0" lang="es-ES" sz="2400" spc="-1" strike="noStrike">
              <a:solidFill>
                <a:srgbClr val="000000"/>
              </a:solidFill>
              <a:latin typeface="Arial"/>
            </a:endParaRPr>
          </a:p>
          <a:p>
            <a:pPr marL="68040" algn="just">
              <a:lnSpc>
                <a:spcPct val="100000"/>
              </a:lnSpc>
            </a:pPr>
            <a:endParaRPr b="0" lang="es-ES" sz="2400" spc="-1" strike="noStrike">
              <a:solidFill>
                <a:srgbClr val="000000"/>
              </a:solidFill>
              <a:latin typeface="Arial"/>
            </a:endParaRPr>
          </a:p>
        </p:txBody>
      </p:sp>
      <p:pic>
        <p:nvPicPr>
          <p:cNvPr id="518" name="" descr=""/>
          <p:cNvPicPr/>
          <p:nvPr/>
        </p:nvPicPr>
        <p:blipFill>
          <a:blip r:embed="rId1"/>
          <a:stretch/>
        </p:blipFill>
        <p:spPr>
          <a:xfrm>
            <a:off x="1258920" y="2276640"/>
            <a:ext cx="6551640" cy="3716280"/>
          </a:xfrm>
          <a:prstGeom prst="rect">
            <a:avLst/>
          </a:prstGeom>
          <a:ln>
            <a:noFill/>
          </a:ln>
        </p:spPr>
      </p:pic>
      <p:sp>
        <p:nvSpPr>
          <p:cNvPr id="519" name="CustomShape 2"/>
          <p:cNvSpPr/>
          <p:nvPr/>
        </p:nvSpPr>
        <p:spPr>
          <a:xfrm>
            <a:off x="2124000" y="6165720"/>
            <a:ext cx="5183280" cy="503280"/>
          </a:xfrm>
          <a:custGeom>
            <a:avLst/>
            <a:gdLst/>
            <a:ahLst/>
            <a:rect l="0" t="0" r="r" b="b"/>
            <a:pathLst>
              <a:path w="1" h="1">
                <a:moveTo>
                  <a:pt x="0" y="0"/>
                </a:moveTo>
                <a:lnTo>
                  <a:pt x="0" y="0"/>
                </a:lnTo>
              </a:path>
            </a:pathLst>
          </a:custGeom>
          <a:solidFill>
            <a:srgbClr val="00b050"/>
          </a:solidFill>
          <a:ln w="25560">
            <a:solidFill>
              <a:srgbClr val="3a5f8b"/>
            </a:solidFill>
            <a:round/>
          </a:ln>
        </p:spPr>
        <p:style>
          <a:lnRef idx="0"/>
          <a:fillRef idx="0"/>
          <a:effectRef idx="0"/>
          <a:fontRef idx="minor"/>
        </p:style>
      </p:sp>
    </p:spTree>
  </p:cSld>
  <p:timing>
    <p:tnLst>
      <p:par>
        <p:cTn id="303" dur="indefinite" restart="never" nodeType="tmRoot">
          <p:childTnLst>
            <p:seq>
              <p:cTn id="304" dur="indefinite" nodeType="mainSeq">
                <p:childTnLst>
                  <p:par>
                    <p:cTn id="305" dur="indefinite" fill="hold">
                      <p:stCondLst>
                        <p:cond delay="indefinite"/>
                      </p:stCondLst>
                      <p:childTnLst>
                        <p:par>
                          <p:cTn id="306" dur="indefinite" fill="hold">
                            <p:stCondLst>
                              <p:cond delay="0"/>
                            </p:stCondLst>
                            <p:childTnLst>
                              <p:par>
                                <p:cTn id="307" dur="indefinite" nodeType="clickEffect" fill="hold" presetClass="emph" presetID="19">
                                  <p:stCondLst>
                                    <p:cond delay="0"/>
                                  </p:stCondLst>
                                  <p:childTnLst>
                                    <p:set>
                                      <p:cBhvr>
                                        <p:cTn id="308" dur="500" fill="hold"/>
                                        <p:tgtEl>
                                          <p:spTgt spid="517">
                                            <p:txEl>
                                              <p:pRg st="0" end="0"/>
                                            </p:txEl>
                                          </p:spTgt>
                                        </p:tgtEl>
                                      </p:cBhvr>
                                    </p:set>
                                    <p:set>
                                      <p:cBhvr>
                                        <p:cTn id="309" dur="500" fill="hold"/>
                                        <p:tgtEl>
                                          <p:spTgt spid="517">
                                            <p:txEl>
                                              <p:pRg st="0" end="0"/>
                                            </p:txEl>
                                          </p:spTgt>
                                        </p:tgtEl>
                                      </p:cBhvr>
                                    </p:set>
                                  </p:childTnLst>
                                </p:cTn>
                              </p:par>
                            </p:childTnLst>
                          </p:cTn>
                        </p:par>
                      </p:childTnLst>
                    </p:cTn>
                  </p:par>
                  <p:par>
                    <p:cTn id="310" dur="indefinite" fill="hold">
                      <p:stCondLst>
                        <p:cond delay="indefinite"/>
                      </p:stCondLst>
                      <p:childTnLst>
                        <p:par>
                          <p:cTn id="311" dur="indefinite" fill="hold">
                            <p:stCondLst>
                              <p:cond delay="0"/>
                            </p:stCondLst>
                            <p:childTnLst>
                              <p:par>
                                <p:cTn id="312" dur="indefinite" nodeType="clickEffect" fill="hold" presetClass="entr" presetID="31">
                                  <p:stCondLst>
                                    <p:cond delay="0"/>
                                  </p:stCondLst>
                                  <p:childTnLst>
                                    <p:set>
                                      <p:cBhvr>
                                        <p:cTn id="313" dur="1" fill="hold">
                                          <p:stCondLst>
                                            <p:cond delay="0"/>
                                          </p:stCondLst>
                                        </p:cTn>
                                        <p:tgtEl>
                                          <p:spTgt spid="517">
                                            <p:txEl>
                                              <p:pRg st="0" end="0"/>
                                            </p:txEl>
                                          </p:spTgt>
                                        </p:tgtEl>
                                        <p:attrNameLst>
                                          <p:attrName>style.visibility</p:attrName>
                                        </p:attrNameLst>
                                      </p:cBhvr>
                                      <p:to>
                                        <p:strVal val="visible"/>
                                      </p:to>
                                    </p:set>
                                    <p:anim calcmode="lin" valueType="str">
                                      <p:cBhvr additive="repl">
                                        <p:cTn id="314" dur="1000" fill="hold"/>
                                        <p:tgtEl>
                                          <p:spTgt spid="517">
                                            <p:txEl>
                                              <p:pRg st="0" end="0"/>
                                            </p:txEl>
                                          </p:spTgt>
                                        </p:tgtEl>
                                      </p:cBhvr>
                                      <p:tavLst>
                                        <p:tav tm="100000">
                                          <p:val>
                                            <p:strVal val="width"/>
                                          </p:val>
                                        </p:tav>
                                      </p:tavLst>
                                    </p:anim>
                                    <p:anim calcmode="lin" valueType="str">
                                      <p:cBhvr additive="repl">
                                        <p:cTn id="315" dur="1000" fill="hold"/>
                                        <p:tgtEl>
                                          <p:spTgt spid="517">
                                            <p:txEl>
                                              <p:pRg st="0" end="0"/>
                                            </p:txEl>
                                          </p:spTgt>
                                        </p:tgtEl>
                                      </p:cBhvr>
                                      <p:tavLst>
                                        <p:tav tm="100000">
                                          <p:val>
                                            <p:strVal val="height"/>
                                          </p:val>
                                        </p:tav>
                                      </p:tavLst>
                                    </p:anim>
                                    <p:anim calcmode="lin" valueType="str">
                                      <p:cBhvr additive="repl">
                                        <p:cTn id="316" dur="1000" fill="hold"/>
                                        <p:tgtEl>
                                          <p:spTgt spid="517">
                                            <p:txEl>
                                              <p:pRg st="0" end="0"/>
                                            </p:txEl>
                                          </p:spTgt>
                                        </p:tgtEl>
                                      </p:cBhvr>
                                      <p:tavLst>
                                        <p:tav tm="0">
                                          <p:val>
                                            <p:strVal val="90"/>
                                          </p:val>
                                        </p:tav>
                                        <p:tav tm="100000">
                                          <p:val>
                                            <p:strVal val="0"/>
                                          </p:val>
                                        </p:tav>
                                      </p:tavLst>
                                    </p:anim>
                                    <p:animEffect filter="fade" transition="in">
                                      <p:cBhvr additive="repl">
                                        <p:cTn id="317" dur="1000"/>
                                        <p:tgtEl>
                                          <p:spTgt spid="517">
                                            <p:txEl>
                                              <p:pRg st="0" end="0"/>
                                            </p:txEl>
                                          </p:spTgt>
                                        </p:tgtEl>
                                      </p:cBhvr>
                                    </p:animEffect>
                                  </p:childTnLst>
                                </p:cTn>
                              </p:par>
                            </p:childTnLst>
                          </p:cTn>
                        </p:par>
                      </p:childTnLst>
                    </p:cTn>
                  </p:par>
                  <p:par>
                    <p:cTn id="318" dur="indefinite" fill="hold">
                      <p:stCondLst>
                        <p:cond delay="indefinite"/>
                      </p:stCondLst>
                      <p:childTnLst>
                        <p:par>
                          <p:cTn id="319" dur="indefinite" fill="hold">
                            <p:stCondLst>
                              <p:cond delay="0"/>
                            </p:stCondLst>
                            <p:childTnLst>
                              <p:par>
                                <p:cTn id="320" dur="indefinite" nodeType="clickEffect" fill="hold" presetClass="entr" presetID="22" presetSubtype="4">
                                  <p:stCondLst>
                                    <p:cond delay="0"/>
                                  </p:stCondLst>
                                  <p:childTnLst>
                                    <p:set>
                                      <p:cBhvr>
                                        <p:cTn id="321" dur="1" fill="hold">
                                          <p:stCondLst>
                                            <p:cond delay="0"/>
                                          </p:stCondLst>
                                        </p:cTn>
                                        <p:tgtEl>
                                          <p:spTgt spid="519"/>
                                        </p:tgtEl>
                                        <p:attrNameLst>
                                          <p:attrName>style.visibility</p:attrName>
                                        </p:attrNameLst>
                                      </p:cBhvr>
                                      <p:to>
                                        <p:strVal val="visible"/>
                                      </p:to>
                                    </p:set>
                                    <p:animEffect filter="wipe(down)" transition="out">
                                      <p:cBhvr additive="repl">
                                        <p:cTn id="322" dur="500"/>
                                        <p:tgtEl>
                                          <p:spTgt spid="5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Austin</Template>
  <TotalTime>656</TotalTime>
  <Application>LibreOffice/6.2.3.2$Linux_X86_64 LibreOffice_project/20$Build-2</Application>
  <Words>2693</Words>
  <Paragraphs>231</Paragraphs>
  <Company>Luffi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2012-07-30T08:41:43Z</dcterms:created>
  <dc:creator>Luffi</dc:creator>
  <dc:description/>
  <dc:language>es-ES</dc:language>
  <cp:lastModifiedBy/>
  <cp:lastPrinted>1601-01-01T00:00:00Z</cp:lastPrinted>
  <dcterms:modified xsi:type="dcterms:W3CDTF">2020-09-30T09:45:51Z</dcterms:modified>
  <cp:revision>51</cp:revision>
  <dc:subject/>
  <dc:title>EL HOMBRE EN BUSCA DE DIOS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Luffi</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32</vt:i4>
  </property>
  <property fmtid="{D5CDD505-2E9C-101B-9397-08002B2CF9AE}" pid="9" name="PresentationFormat">
    <vt:lpwstr>Presentación en pantalla (4:3)</vt:lpwstr>
  </property>
  <property fmtid="{D5CDD505-2E9C-101B-9397-08002B2CF9AE}" pid="10" name="ScaleCrop">
    <vt:bool>0</vt:bool>
  </property>
  <property fmtid="{D5CDD505-2E9C-101B-9397-08002B2CF9AE}" pid="11" name="ShareDoc">
    <vt:bool>0</vt:bool>
  </property>
  <property fmtid="{D5CDD505-2E9C-101B-9397-08002B2CF9AE}" pid="12" name="Slides">
    <vt:i4>32</vt:i4>
  </property>
</Properties>
</file>